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77514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77514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4d1ab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4d1ab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94d1ab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94d1ab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94d1ab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94d1ab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94d1abb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94d1ab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94d1ab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94d1ab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94d1abb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94d1abb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lab...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TOPIC: Interfaces, superclasses and polymorphism.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Second hour: assignment support.</a:t>
            </a:r>
            <a:br>
              <a:rPr lang="en-GB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MUST complete the Study 7 NetBeans tutorial first (if you haven’t done so already).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an interface?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set of methods that different classes may implement.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/>
              <a:t>Can you think of an example from the study videos of multiple classes implementing the same interface?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Dealer and Player implement the Person interface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Square and Triangle implement the Polygon interface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LinkedList and ArrayList implement the List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benefit of Dealer and Player implementing the same interface?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can store players and dealers into the same list and treat them in the same way.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i.e. Polymorphism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 superclass?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set of fields and methods that different classes may inherit.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would you use a superclass vs an interface?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Superclass: if you want to reuse the same implementation across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Interface: If each class is going to have its own implementation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this print?</a:t>
            </a:r>
            <a:br>
              <a:rPr lang="en-GB"/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 b = new B();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b.foo();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b.bar();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342375" y="1799650"/>
            <a:ext cx="4435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public void foo()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System.out.println(“hello”);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void bar()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System.out.println(“bar”);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B extends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public void foo()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System.out.println(“goodbye”);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this print?</a:t>
            </a:r>
            <a:br>
              <a:rPr lang="en-GB"/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 b = new B();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b.foo();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b.bar();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Output: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goodbye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342375" y="1799650"/>
            <a:ext cx="4435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public void foo()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System.out.println(“hello”);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void bar()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System.out.println(“bar”);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B extends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public void foo()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System.out.println(“goodbye”);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will this print?</a:t>
            </a:r>
            <a:br>
              <a:rPr lang="en-GB"/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 a = new B();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a.foo();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a.bar();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342375" y="1799650"/>
            <a:ext cx="4435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public void foo()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System.out.println(“hello”);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void bar()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System.out.println(“bar”);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B extends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public void foo()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System.out.println(“goodbye”);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this print?</a:t>
            </a:r>
            <a:br>
              <a:rPr lang="en-GB"/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 a = new B();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a.foo();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a.bar();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Output: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goodbye</a:t>
            </a:r>
            <a:br>
              <a:rPr lang="en-GB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342375" y="1799650"/>
            <a:ext cx="44352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public void foo()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System.out.println(“hello”);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void bar()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System.out.println(“bar”);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B extends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@Override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public void foo()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System.out.println(“goodbye”);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