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notesMasterIdLst>
    <p:notesMasterId r:id="rId14"/>
  </p:notesMasterIdLst>
  <p:sldIdLst>
    <p:sldId id="257" r:id="rId5"/>
    <p:sldId id="265" r:id="rId6"/>
    <p:sldId id="271" r:id="rId7"/>
    <p:sldId id="270" r:id="rId8"/>
    <p:sldId id="272" r:id="rId9"/>
    <p:sldId id="263" r:id="rId10"/>
    <p:sldId id="269" r:id="rId11"/>
    <p:sldId id="26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88A0"/>
    <a:srgbClr val="CDDADF"/>
    <a:srgbClr val="344529"/>
    <a:srgbClr val="2B3922"/>
    <a:srgbClr val="2E3722"/>
    <a:srgbClr val="FCF7F1"/>
    <a:srgbClr val="B8D233"/>
    <a:srgbClr val="5CC6D6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7231" autoAdjust="0"/>
  </p:normalViewPr>
  <p:slideViewPr>
    <p:cSldViewPr snapToGrid="0">
      <p:cViewPr>
        <p:scale>
          <a:sx n="107" d="100"/>
          <a:sy n="107" d="100"/>
        </p:scale>
        <p:origin x="632" y="10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Unit tests are simple input/output tests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A0A91E99-8AA5-4AD9-9C5D-6B19B731E6F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Ideally only check a single functionality</a:t>
          </a:r>
        </a:p>
      </dgm:t>
    </dgm:pt>
    <dgm:pt modelId="{2F4D624A-A646-48E5-9214-D61D07D9B7B2}" type="parTrans" cxnId="{8D7B3D0A-F58F-4548-8434-7A76D2C89B9D}">
      <dgm:prSet/>
      <dgm:spPr/>
      <dgm:t>
        <a:bodyPr/>
        <a:lstStyle/>
        <a:p>
          <a:endParaRPr lang="en-AU"/>
        </a:p>
      </dgm:t>
    </dgm:pt>
    <dgm:pt modelId="{86F326EB-4E8C-40B8-9BAB-AEC16A982EC8}" type="sibTrans" cxnId="{8D7B3D0A-F58F-4548-8434-7A76D2C89B9D}">
      <dgm:prSet/>
      <dgm:spPr/>
      <dgm:t>
        <a:bodyPr/>
        <a:lstStyle/>
        <a:p>
          <a:endParaRPr lang="en-AU"/>
        </a:p>
      </dgm:t>
    </dgm:pt>
    <dgm:pt modelId="{44F2ED05-9897-4D45-915B-005360CFDA2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Provide the most coverage quickly</a:t>
          </a:r>
        </a:p>
      </dgm:t>
    </dgm:pt>
    <dgm:pt modelId="{E122A6C8-17C9-48AE-AACC-BE963A7A7577}" type="parTrans" cxnId="{0304D64D-441C-4AFA-9019-C8E59BA90741}">
      <dgm:prSet/>
      <dgm:spPr/>
      <dgm:t>
        <a:bodyPr/>
        <a:lstStyle/>
        <a:p>
          <a:endParaRPr lang="en-AU"/>
        </a:p>
      </dgm:t>
    </dgm:pt>
    <dgm:pt modelId="{67E05B3D-96EF-4A0E-ADB1-3BD9DDE27ADA}" type="sibTrans" cxnId="{0304D64D-441C-4AFA-9019-C8E59BA90741}">
      <dgm:prSet/>
      <dgm:spPr/>
      <dgm:t>
        <a:bodyPr/>
        <a:lstStyle/>
        <a:p>
          <a:endParaRPr lang="en-AU"/>
        </a:p>
      </dgm:t>
    </dgm:pt>
    <dgm:pt modelId="{894487FB-3A47-48DF-9E2F-079801C5D29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Made by directly calling functions/ requests</a:t>
          </a:r>
        </a:p>
      </dgm:t>
    </dgm:pt>
    <dgm:pt modelId="{2C7F43C3-7ACE-4CF0-AE38-FCBDF5C6DC1A}" type="parTrans" cxnId="{F80CCA61-DADF-4FA1-A858-4A2C6C38E30D}">
      <dgm:prSet/>
      <dgm:spPr/>
      <dgm:t>
        <a:bodyPr/>
        <a:lstStyle/>
        <a:p>
          <a:endParaRPr lang="en-AU"/>
        </a:p>
      </dgm:t>
    </dgm:pt>
    <dgm:pt modelId="{18F509FD-121D-4514-8677-B50B84520ED3}" type="sibTrans" cxnId="{F80CCA61-DADF-4FA1-A858-4A2C6C38E30D}">
      <dgm:prSet/>
      <dgm:spPr/>
      <dgm:t>
        <a:bodyPr/>
        <a:lstStyle/>
        <a:p>
          <a:endParaRPr lang="en-AU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/>
      <dgm:spPr/>
    </dgm:pt>
    <dgm:pt modelId="{7C175B98-93F4-4D7C-BB95-1514AB879CD5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2B28D800-56DD-4D13-8CAE-C42C1A4C126F}" type="pres">
      <dgm:prSet presAssocID="{5B62599A-5C9B-48E7-896E-EA782AC60C8B}" presName="sibTrans" presStyleCnt="0"/>
      <dgm:spPr/>
    </dgm:pt>
    <dgm:pt modelId="{1B9ED3B9-B13F-4CCF-9BDE-B0A5F36CA04A}" type="pres">
      <dgm:prSet presAssocID="{A0A91E99-8AA5-4AD9-9C5D-6B19B731E6FD}" presName="compNode" presStyleCnt="0"/>
      <dgm:spPr/>
    </dgm:pt>
    <dgm:pt modelId="{2AB092D8-551F-4472-B04E-480A19F48511}" type="pres">
      <dgm:prSet presAssocID="{A0A91E99-8AA5-4AD9-9C5D-6B19B731E6FD}" presName="iconBgRect" presStyleLbl="bgShp" presStyleIdx="1" presStyleCnt="4"/>
      <dgm:spPr/>
    </dgm:pt>
    <dgm:pt modelId="{9575EA8F-2509-4D23-8963-2D268B0A8D8A}" type="pres">
      <dgm:prSet presAssocID="{A0A91E99-8AA5-4AD9-9C5D-6B19B731E6F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3EAD8FD-E3E8-4084-9AE9-3B66B10D258B}" type="pres">
      <dgm:prSet presAssocID="{A0A91E99-8AA5-4AD9-9C5D-6B19B731E6FD}" presName="spaceRect" presStyleCnt="0"/>
      <dgm:spPr/>
    </dgm:pt>
    <dgm:pt modelId="{3E4946C2-C55F-4A66-B65B-8A39AB38889E}" type="pres">
      <dgm:prSet presAssocID="{A0A91E99-8AA5-4AD9-9C5D-6B19B731E6FD}" presName="textRect" presStyleLbl="revTx" presStyleIdx="1" presStyleCnt="4">
        <dgm:presLayoutVars>
          <dgm:chMax val="1"/>
          <dgm:chPref val="1"/>
        </dgm:presLayoutVars>
      </dgm:prSet>
      <dgm:spPr/>
    </dgm:pt>
    <dgm:pt modelId="{4B3D4C46-8DD9-45B2-9872-77A77C3BAB24}" type="pres">
      <dgm:prSet presAssocID="{86F326EB-4E8C-40B8-9BAB-AEC16A982EC8}" presName="sibTrans" presStyleCnt="0"/>
      <dgm:spPr/>
    </dgm:pt>
    <dgm:pt modelId="{841F39E5-9449-45AA-A7D5-D4BC1003DEFB}" type="pres">
      <dgm:prSet presAssocID="{44F2ED05-9897-4D45-915B-005360CFDA2B}" presName="compNode" presStyleCnt="0"/>
      <dgm:spPr/>
    </dgm:pt>
    <dgm:pt modelId="{22A718D3-5DC4-434E-B238-F38D459D36A5}" type="pres">
      <dgm:prSet presAssocID="{44F2ED05-9897-4D45-915B-005360CFDA2B}" presName="iconBgRect" presStyleLbl="bgShp" presStyleIdx="2" presStyleCnt="4"/>
      <dgm:spPr/>
    </dgm:pt>
    <dgm:pt modelId="{CFEF4B15-40D2-4F88-B04A-809CB5A575DB}" type="pres">
      <dgm:prSet presAssocID="{44F2ED05-9897-4D45-915B-005360CFD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9C456347-27EA-4894-98DF-B0645FB0C554}" type="pres">
      <dgm:prSet presAssocID="{44F2ED05-9897-4D45-915B-005360CFDA2B}" presName="spaceRect" presStyleCnt="0"/>
      <dgm:spPr/>
    </dgm:pt>
    <dgm:pt modelId="{E84994A6-D716-417E-8114-9B14A21ACAA0}" type="pres">
      <dgm:prSet presAssocID="{44F2ED05-9897-4D45-915B-005360CFDA2B}" presName="textRect" presStyleLbl="revTx" presStyleIdx="2" presStyleCnt="4">
        <dgm:presLayoutVars>
          <dgm:chMax val="1"/>
          <dgm:chPref val="1"/>
        </dgm:presLayoutVars>
      </dgm:prSet>
      <dgm:spPr/>
    </dgm:pt>
    <dgm:pt modelId="{15607F39-CCC5-4346-BDBC-37D4C36E2887}" type="pres">
      <dgm:prSet presAssocID="{67E05B3D-96EF-4A0E-ADB1-3BD9DDE27ADA}" presName="sibTrans" presStyleCnt="0"/>
      <dgm:spPr/>
    </dgm:pt>
    <dgm:pt modelId="{4BBB9217-2CBC-4F93-870B-D0B9D495275D}" type="pres">
      <dgm:prSet presAssocID="{894487FB-3A47-48DF-9E2F-079801C5D293}" presName="compNode" presStyleCnt="0"/>
      <dgm:spPr/>
    </dgm:pt>
    <dgm:pt modelId="{7239E473-88F5-4957-863A-12208F0B9FD3}" type="pres">
      <dgm:prSet presAssocID="{894487FB-3A47-48DF-9E2F-079801C5D293}" presName="iconBgRect" presStyleLbl="bgShp" presStyleIdx="3" presStyleCnt="4"/>
      <dgm:spPr/>
    </dgm:pt>
    <dgm:pt modelId="{EAF82FB3-CC81-489D-916F-A1E56C6D269F}" type="pres">
      <dgm:prSet presAssocID="{894487FB-3A47-48DF-9E2F-079801C5D2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 Brick Wall"/>
        </a:ext>
      </dgm:extLst>
    </dgm:pt>
    <dgm:pt modelId="{48286598-58F2-4396-8D65-CEFB9226EA07}" type="pres">
      <dgm:prSet presAssocID="{894487FB-3A47-48DF-9E2F-079801C5D293}" presName="spaceRect" presStyleCnt="0"/>
      <dgm:spPr/>
    </dgm:pt>
    <dgm:pt modelId="{9B72C305-AD08-4998-83B8-14171C1FE86A}" type="pres">
      <dgm:prSet presAssocID="{894487FB-3A47-48DF-9E2F-079801C5D2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7B3D0A-F58F-4548-8434-7A76D2C89B9D}" srcId="{01A66772-F185-4D58-B8BB-E9370D7A7A2B}" destId="{A0A91E99-8AA5-4AD9-9C5D-6B19B731E6FD}" srcOrd="1" destOrd="0" parTransId="{2F4D624A-A646-48E5-9214-D61D07D9B7B2}" sibTransId="{86F326EB-4E8C-40B8-9BAB-AEC16A982EC8}"/>
    <dgm:cxn modelId="{F80CCA61-DADF-4FA1-A858-4A2C6C38E30D}" srcId="{01A66772-F185-4D58-B8BB-E9370D7A7A2B}" destId="{894487FB-3A47-48DF-9E2F-079801C5D293}" srcOrd="3" destOrd="0" parTransId="{2C7F43C3-7ACE-4CF0-AE38-FCBDF5C6DC1A}" sibTransId="{18F509FD-121D-4514-8677-B50B84520ED3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0304D64D-441C-4AFA-9019-C8E59BA90741}" srcId="{01A66772-F185-4D58-B8BB-E9370D7A7A2B}" destId="{44F2ED05-9897-4D45-915B-005360CFDA2B}" srcOrd="2" destOrd="0" parTransId="{E122A6C8-17C9-48AE-AACC-BE963A7A7577}" sibTransId="{67E05B3D-96EF-4A0E-ADB1-3BD9DDE27ADA}"/>
    <dgm:cxn modelId="{0A124189-1A59-460A-BF09-F755A6C7469A}" type="presOf" srcId="{44F2ED05-9897-4D45-915B-005360CFDA2B}" destId="{E84994A6-D716-417E-8114-9B14A21ACAA0}" srcOrd="0" destOrd="0" presId="urn:microsoft.com/office/officeart/2018/5/layout/IconCircleLabelList"/>
    <dgm:cxn modelId="{ED82B596-EFC0-4ED4-9E9C-280B7E2A45A2}" type="presOf" srcId="{894487FB-3A47-48DF-9E2F-079801C5D293}" destId="{9B72C305-AD08-4998-83B8-14171C1FE86A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237C92EA-7162-486D-AB55-A698B0D8FF1D}" type="presOf" srcId="{A0A91E99-8AA5-4AD9-9C5D-6B19B731E6FD}" destId="{3E4946C2-C55F-4A66-B65B-8A39AB38889E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AFB911D1-61CC-4068-AC32-453113CE1CDE}" type="presParOf" srcId="{50B3CE7C-E10B-4E23-BD93-03664997C932}" destId="{2B28D800-56DD-4D13-8CAE-C42C1A4C126F}" srcOrd="1" destOrd="0" presId="urn:microsoft.com/office/officeart/2018/5/layout/IconCircleLabelList"/>
    <dgm:cxn modelId="{55AB2F31-3557-4EFA-988C-711849EEA490}" type="presParOf" srcId="{50B3CE7C-E10B-4E23-BD93-03664997C932}" destId="{1B9ED3B9-B13F-4CCF-9BDE-B0A5F36CA04A}" srcOrd="2" destOrd="0" presId="urn:microsoft.com/office/officeart/2018/5/layout/IconCircleLabelList"/>
    <dgm:cxn modelId="{7AB0BD78-448A-48AE-ABB3-EB4DDD08715E}" type="presParOf" srcId="{1B9ED3B9-B13F-4CCF-9BDE-B0A5F36CA04A}" destId="{2AB092D8-551F-4472-B04E-480A19F48511}" srcOrd="0" destOrd="0" presId="urn:microsoft.com/office/officeart/2018/5/layout/IconCircleLabelList"/>
    <dgm:cxn modelId="{09234E5A-3495-4A71-BCF3-02BBF72DF1BA}" type="presParOf" srcId="{1B9ED3B9-B13F-4CCF-9BDE-B0A5F36CA04A}" destId="{9575EA8F-2509-4D23-8963-2D268B0A8D8A}" srcOrd="1" destOrd="0" presId="urn:microsoft.com/office/officeart/2018/5/layout/IconCircleLabelList"/>
    <dgm:cxn modelId="{9501E490-05C5-4AFD-AA7E-D2C906BB60E3}" type="presParOf" srcId="{1B9ED3B9-B13F-4CCF-9BDE-B0A5F36CA04A}" destId="{23EAD8FD-E3E8-4084-9AE9-3B66B10D258B}" srcOrd="2" destOrd="0" presId="urn:microsoft.com/office/officeart/2018/5/layout/IconCircleLabelList"/>
    <dgm:cxn modelId="{D1BB104B-F5EB-47AE-BE1C-2F99B830FFE1}" type="presParOf" srcId="{1B9ED3B9-B13F-4CCF-9BDE-B0A5F36CA04A}" destId="{3E4946C2-C55F-4A66-B65B-8A39AB38889E}" srcOrd="3" destOrd="0" presId="urn:microsoft.com/office/officeart/2018/5/layout/IconCircleLabelList"/>
    <dgm:cxn modelId="{D8453D3E-2A52-42C0-BA8C-EA40656A007B}" type="presParOf" srcId="{50B3CE7C-E10B-4E23-BD93-03664997C932}" destId="{4B3D4C46-8DD9-45B2-9872-77A77C3BAB24}" srcOrd="3" destOrd="0" presId="urn:microsoft.com/office/officeart/2018/5/layout/IconCircleLabelList"/>
    <dgm:cxn modelId="{80802A25-D05A-426C-B4A7-D1BF8547F230}" type="presParOf" srcId="{50B3CE7C-E10B-4E23-BD93-03664997C932}" destId="{841F39E5-9449-45AA-A7D5-D4BC1003DEFB}" srcOrd="4" destOrd="0" presId="urn:microsoft.com/office/officeart/2018/5/layout/IconCircleLabelList"/>
    <dgm:cxn modelId="{8E9DBFC3-3B20-4F9D-B181-67CECCE752EE}" type="presParOf" srcId="{841F39E5-9449-45AA-A7D5-D4BC1003DEFB}" destId="{22A718D3-5DC4-434E-B238-F38D459D36A5}" srcOrd="0" destOrd="0" presId="urn:microsoft.com/office/officeart/2018/5/layout/IconCircleLabelList"/>
    <dgm:cxn modelId="{EDDC0197-11D0-4BD5-93D2-6234350ED766}" type="presParOf" srcId="{841F39E5-9449-45AA-A7D5-D4BC1003DEFB}" destId="{CFEF4B15-40D2-4F88-B04A-809CB5A575DB}" srcOrd="1" destOrd="0" presId="urn:microsoft.com/office/officeart/2018/5/layout/IconCircleLabelList"/>
    <dgm:cxn modelId="{9558E1BF-DC74-4EAA-B4DC-84D8C45D107C}" type="presParOf" srcId="{841F39E5-9449-45AA-A7D5-D4BC1003DEFB}" destId="{9C456347-27EA-4894-98DF-B0645FB0C554}" srcOrd="2" destOrd="0" presId="urn:microsoft.com/office/officeart/2018/5/layout/IconCircleLabelList"/>
    <dgm:cxn modelId="{8FF5A79E-1022-4382-B2FD-CE5DB795EDBE}" type="presParOf" srcId="{841F39E5-9449-45AA-A7D5-D4BC1003DEFB}" destId="{E84994A6-D716-417E-8114-9B14A21ACAA0}" srcOrd="3" destOrd="0" presId="urn:microsoft.com/office/officeart/2018/5/layout/IconCircleLabelList"/>
    <dgm:cxn modelId="{D18A048C-C025-491A-BE73-A62B2EB1A183}" type="presParOf" srcId="{50B3CE7C-E10B-4E23-BD93-03664997C932}" destId="{15607F39-CCC5-4346-BDBC-37D4C36E2887}" srcOrd="5" destOrd="0" presId="urn:microsoft.com/office/officeart/2018/5/layout/IconCircleLabelList"/>
    <dgm:cxn modelId="{4264BB17-6013-411F-957B-3E765EB2510D}" type="presParOf" srcId="{50B3CE7C-E10B-4E23-BD93-03664997C932}" destId="{4BBB9217-2CBC-4F93-870B-D0B9D495275D}" srcOrd="6" destOrd="0" presId="urn:microsoft.com/office/officeart/2018/5/layout/IconCircleLabelList"/>
    <dgm:cxn modelId="{5AE72838-6E6B-4380-93D3-99F1389A798F}" type="presParOf" srcId="{4BBB9217-2CBC-4F93-870B-D0B9D495275D}" destId="{7239E473-88F5-4957-863A-12208F0B9FD3}" srcOrd="0" destOrd="0" presId="urn:microsoft.com/office/officeart/2018/5/layout/IconCircleLabelList"/>
    <dgm:cxn modelId="{07BBB822-AA04-4226-ABB8-22029F5C73A6}" type="presParOf" srcId="{4BBB9217-2CBC-4F93-870B-D0B9D495275D}" destId="{EAF82FB3-CC81-489D-916F-A1E56C6D269F}" srcOrd="1" destOrd="0" presId="urn:microsoft.com/office/officeart/2018/5/layout/IconCircleLabelList"/>
    <dgm:cxn modelId="{4AE1E601-6B80-41DA-A05C-7BC178535F34}" type="presParOf" srcId="{4BBB9217-2CBC-4F93-870B-D0B9D495275D}" destId="{48286598-58F2-4396-8D65-CEFB9226EA07}" srcOrd="2" destOrd="0" presId="urn:microsoft.com/office/officeart/2018/5/layout/IconCircleLabelList"/>
    <dgm:cxn modelId="{F33D9C85-709C-4F85-89B1-ACEE7F001C43}" type="presParOf" srcId="{4BBB9217-2CBC-4F93-870B-D0B9D495275D}" destId="{9B72C305-AD08-4998-83B8-14171C1FE8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Integration tests look at how multiple pieces fit together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A0A91E99-8AA5-4AD9-9C5D-6B19B731E6F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More complex to write and can break with UI changes</a:t>
          </a:r>
        </a:p>
      </dgm:t>
    </dgm:pt>
    <dgm:pt modelId="{2F4D624A-A646-48E5-9214-D61D07D9B7B2}" type="parTrans" cxnId="{8D7B3D0A-F58F-4548-8434-7A76D2C89B9D}">
      <dgm:prSet/>
      <dgm:spPr/>
      <dgm:t>
        <a:bodyPr/>
        <a:lstStyle/>
        <a:p>
          <a:endParaRPr lang="en-AU"/>
        </a:p>
      </dgm:t>
    </dgm:pt>
    <dgm:pt modelId="{86F326EB-4E8C-40B8-9BAB-AEC16A982EC8}" type="sibTrans" cxnId="{8D7B3D0A-F58F-4548-8434-7A76D2C89B9D}">
      <dgm:prSet/>
      <dgm:spPr/>
      <dgm:t>
        <a:bodyPr/>
        <a:lstStyle/>
        <a:p>
          <a:endParaRPr lang="en-AU"/>
        </a:p>
      </dgm:t>
    </dgm:pt>
    <dgm:pt modelId="{8C5C72F6-37D7-4CCC-9609-C5E2B8AD79E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400"/>
            <a:t>Simulate what a real user sees</a:t>
          </a:r>
        </a:p>
      </dgm:t>
    </dgm:pt>
    <dgm:pt modelId="{692AB55C-F7D1-4631-9FF5-1C43A7A1A735}" type="parTrans" cxnId="{DF1F7E74-790F-43B5-9B5D-E442680A6622}">
      <dgm:prSet/>
      <dgm:spPr/>
      <dgm:t>
        <a:bodyPr/>
        <a:lstStyle/>
        <a:p>
          <a:endParaRPr lang="en-AU"/>
        </a:p>
      </dgm:t>
    </dgm:pt>
    <dgm:pt modelId="{222C6441-F55D-4673-8F70-FE7C6DEEBDC4}" type="sibTrans" cxnId="{DF1F7E74-790F-43B5-9B5D-E442680A6622}">
      <dgm:prSet/>
      <dgm:spPr/>
      <dgm:t>
        <a:bodyPr/>
        <a:lstStyle/>
        <a:p>
          <a:endParaRPr lang="en-AU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2B28D800-56DD-4D13-8CAE-C42C1A4C126F}" type="pres">
      <dgm:prSet presAssocID="{5B62599A-5C9B-48E7-896E-EA782AC60C8B}" presName="sibTrans" presStyleCnt="0"/>
      <dgm:spPr/>
    </dgm:pt>
    <dgm:pt modelId="{78A8352E-E7CB-407A-884B-17CC16A0AF84}" type="pres">
      <dgm:prSet presAssocID="{8C5C72F6-37D7-4CCC-9609-C5E2B8AD79EA}" presName="compNode" presStyleCnt="0"/>
      <dgm:spPr/>
    </dgm:pt>
    <dgm:pt modelId="{6B736524-19D4-4813-9A9B-7475750AC77A}" type="pres">
      <dgm:prSet presAssocID="{8C5C72F6-37D7-4CCC-9609-C5E2B8AD79EA}" presName="iconBgRect" presStyleLbl="bgShp" presStyleIdx="1" presStyleCnt="3"/>
      <dgm:spPr/>
    </dgm:pt>
    <dgm:pt modelId="{035E3751-0C88-4AE8-A4E9-1AFEEE06268B}" type="pres">
      <dgm:prSet presAssocID="{8C5C72F6-37D7-4CCC-9609-C5E2B8AD79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"/>
        </a:ext>
      </dgm:extLst>
    </dgm:pt>
    <dgm:pt modelId="{297CBF38-883F-4B7F-AD91-A547B564186F}" type="pres">
      <dgm:prSet presAssocID="{8C5C72F6-37D7-4CCC-9609-C5E2B8AD79EA}" presName="spaceRect" presStyleCnt="0"/>
      <dgm:spPr/>
    </dgm:pt>
    <dgm:pt modelId="{DF2B2FED-5D20-43FD-93C3-D9A19572B7A5}" type="pres">
      <dgm:prSet presAssocID="{8C5C72F6-37D7-4CCC-9609-C5E2B8AD79EA}" presName="textRect" presStyleLbl="revTx" presStyleIdx="1" presStyleCnt="3">
        <dgm:presLayoutVars>
          <dgm:chMax val="1"/>
          <dgm:chPref val="1"/>
        </dgm:presLayoutVars>
      </dgm:prSet>
      <dgm:spPr/>
    </dgm:pt>
    <dgm:pt modelId="{4C7EFB9E-2F96-42C2-AE9B-C7179CCEF449}" type="pres">
      <dgm:prSet presAssocID="{222C6441-F55D-4673-8F70-FE7C6DEEBDC4}" presName="sibTrans" presStyleCnt="0"/>
      <dgm:spPr/>
    </dgm:pt>
    <dgm:pt modelId="{1B9ED3B9-B13F-4CCF-9BDE-B0A5F36CA04A}" type="pres">
      <dgm:prSet presAssocID="{A0A91E99-8AA5-4AD9-9C5D-6B19B731E6FD}" presName="compNode" presStyleCnt="0"/>
      <dgm:spPr/>
    </dgm:pt>
    <dgm:pt modelId="{2AB092D8-551F-4472-B04E-480A19F48511}" type="pres">
      <dgm:prSet presAssocID="{A0A91E99-8AA5-4AD9-9C5D-6B19B731E6FD}" presName="iconBgRect" presStyleLbl="bgShp" presStyleIdx="2" presStyleCnt="3"/>
      <dgm:spPr/>
    </dgm:pt>
    <dgm:pt modelId="{9575EA8F-2509-4D23-8963-2D268B0A8D8A}" type="pres">
      <dgm:prSet presAssocID="{A0A91E99-8AA5-4AD9-9C5D-6B19B731E6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3EAD8FD-E3E8-4084-9AE9-3B66B10D258B}" type="pres">
      <dgm:prSet presAssocID="{A0A91E99-8AA5-4AD9-9C5D-6B19B731E6FD}" presName="spaceRect" presStyleCnt="0"/>
      <dgm:spPr/>
    </dgm:pt>
    <dgm:pt modelId="{3E4946C2-C55F-4A66-B65B-8A39AB38889E}" type="pres">
      <dgm:prSet presAssocID="{A0A91E99-8AA5-4AD9-9C5D-6B19B731E6F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7B3D0A-F58F-4548-8434-7A76D2C89B9D}" srcId="{01A66772-F185-4D58-B8BB-E9370D7A7A2B}" destId="{A0A91E99-8AA5-4AD9-9C5D-6B19B731E6FD}" srcOrd="2" destOrd="0" parTransId="{2F4D624A-A646-48E5-9214-D61D07D9B7B2}" sibTransId="{86F326EB-4E8C-40B8-9BAB-AEC16A982EC8}"/>
    <dgm:cxn modelId="{C852A643-15A7-459E-B9D3-28773EC78F56}" type="presOf" srcId="{8C5C72F6-37D7-4CCC-9609-C5E2B8AD79EA}" destId="{DF2B2FED-5D20-43FD-93C3-D9A19572B7A5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DF1F7E74-790F-43B5-9B5D-E442680A6622}" srcId="{01A66772-F185-4D58-B8BB-E9370D7A7A2B}" destId="{8C5C72F6-37D7-4CCC-9609-C5E2B8AD79EA}" srcOrd="1" destOrd="0" parTransId="{692AB55C-F7D1-4631-9FF5-1C43A7A1A735}" sibTransId="{222C6441-F55D-4673-8F70-FE7C6DEEBDC4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237C92EA-7162-486D-AB55-A698B0D8FF1D}" type="presOf" srcId="{A0A91E99-8AA5-4AD9-9C5D-6B19B731E6FD}" destId="{3E4946C2-C55F-4A66-B65B-8A39AB38889E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AFB911D1-61CC-4068-AC32-453113CE1CDE}" type="presParOf" srcId="{50B3CE7C-E10B-4E23-BD93-03664997C932}" destId="{2B28D800-56DD-4D13-8CAE-C42C1A4C126F}" srcOrd="1" destOrd="0" presId="urn:microsoft.com/office/officeart/2018/5/layout/IconCircleLabelList"/>
    <dgm:cxn modelId="{CC2B7EEB-344F-422F-90AF-3E715CF87461}" type="presParOf" srcId="{50B3CE7C-E10B-4E23-BD93-03664997C932}" destId="{78A8352E-E7CB-407A-884B-17CC16A0AF84}" srcOrd="2" destOrd="0" presId="urn:microsoft.com/office/officeart/2018/5/layout/IconCircleLabelList"/>
    <dgm:cxn modelId="{21C3E34A-42CC-4988-B9BF-412DB4F1BF85}" type="presParOf" srcId="{78A8352E-E7CB-407A-884B-17CC16A0AF84}" destId="{6B736524-19D4-4813-9A9B-7475750AC77A}" srcOrd="0" destOrd="0" presId="urn:microsoft.com/office/officeart/2018/5/layout/IconCircleLabelList"/>
    <dgm:cxn modelId="{84950C6D-DE31-45BE-A2A3-2975D22B4CD8}" type="presParOf" srcId="{78A8352E-E7CB-407A-884B-17CC16A0AF84}" destId="{035E3751-0C88-4AE8-A4E9-1AFEEE06268B}" srcOrd="1" destOrd="0" presId="urn:microsoft.com/office/officeart/2018/5/layout/IconCircleLabelList"/>
    <dgm:cxn modelId="{3A210A57-3BD6-4600-9FD8-7C15A5F8C01B}" type="presParOf" srcId="{78A8352E-E7CB-407A-884B-17CC16A0AF84}" destId="{297CBF38-883F-4B7F-AD91-A547B564186F}" srcOrd="2" destOrd="0" presId="urn:microsoft.com/office/officeart/2018/5/layout/IconCircleLabelList"/>
    <dgm:cxn modelId="{CB0DAA1C-934E-436C-AAE9-016E75614F1A}" type="presParOf" srcId="{78A8352E-E7CB-407A-884B-17CC16A0AF84}" destId="{DF2B2FED-5D20-43FD-93C3-D9A19572B7A5}" srcOrd="3" destOrd="0" presId="urn:microsoft.com/office/officeart/2018/5/layout/IconCircleLabelList"/>
    <dgm:cxn modelId="{AEA6881C-FE61-44CA-8842-6612CECC1FB6}" type="presParOf" srcId="{50B3CE7C-E10B-4E23-BD93-03664997C932}" destId="{4C7EFB9E-2F96-42C2-AE9B-C7179CCEF449}" srcOrd="3" destOrd="0" presId="urn:microsoft.com/office/officeart/2018/5/layout/IconCircleLabelList"/>
    <dgm:cxn modelId="{55AB2F31-3557-4EFA-988C-711849EEA490}" type="presParOf" srcId="{50B3CE7C-E10B-4E23-BD93-03664997C932}" destId="{1B9ED3B9-B13F-4CCF-9BDE-B0A5F36CA04A}" srcOrd="4" destOrd="0" presId="urn:microsoft.com/office/officeart/2018/5/layout/IconCircleLabelList"/>
    <dgm:cxn modelId="{7AB0BD78-448A-48AE-ABB3-EB4DDD08715E}" type="presParOf" srcId="{1B9ED3B9-B13F-4CCF-9BDE-B0A5F36CA04A}" destId="{2AB092D8-551F-4472-B04E-480A19F48511}" srcOrd="0" destOrd="0" presId="urn:microsoft.com/office/officeart/2018/5/layout/IconCircleLabelList"/>
    <dgm:cxn modelId="{09234E5A-3495-4A71-BCF3-02BBF72DF1BA}" type="presParOf" srcId="{1B9ED3B9-B13F-4CCF-9BDE-B0A5F36CA04A}" destId="{9575EA8F-2509-4D23-8963-2D268B0A8D8A}" srcOrd="1" destOrd="0" presId="urn:microsoft.com/office/officeart/2018/5/layout/IconCircleLabelList"/>
    <dgm:cxn modelId="{9501E490-05C5-4AFD-AA7E-D2C906BB60E3}" type="presParOf" srcId="{1B9ED3B9-B13F-4CCF-9BDE-B0A5F36CA04A}" destId="{23EAD8FD-E3E8-4084-9AE9-3B66B10D258B}" srcOrd="2" destOrd="0" presId="urn:microsoft.com/office/officeart/2018/5/layout/IconCircleLabelList"/>
    <dgm:cxn modelId="{D1BB104B-F5EB-47AE-BE1C-2F99B830FFE1}" type="presParOf" srcId="{1B9ED3B9-B13F-4CCF-9BDE-B0A5F36CA04A}" destId="{3E4946C2-C55F-4A66-B65B-8A39AB3888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F958E-2DF1-4DCA-B8F4-FD9E2C3C2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E3D770-9A1C-4907-8053-933925A71D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Know when to maintain tests, and when to let them go</a:t>
          </a:r>
        </a:p>
      </dgm:t>
    </dgm:pt>
    <dgm:pt modelId="{19319C5C-B08C-44EC-8628-1B569B94AF85}" type="parTrans" cxnId="{C81DA204-734E-42FB-AD5F-8F22AD20D4C2}">
      <dgm:prSet/>
      <dgm:spPr/>
      <dgm:t>
        <a:bodyPr/>
        <a:lstStyle/>
        <a:p>
          <a:endParaRPr lang="en-AU"/>
        </a:p>
      </dgm:t>
    </dgm:pt>
    <dgm:pt modelId="{333E947C-BBF7-4F2F-A898-60708AA4FE17}" type="sibTrans" cxnId="{C81DA204-734E-42FB-AD5F-8F22AD20D4C2}">
      <dgm:prSet/>
      <dgm:spPr/>
      <dgm:t>
        <a:bodyPr/>
        <a:lstStyle/>
        <a:p>
          <a:endParaRPr lang="en-AU"/>
        </a:p>
      </dgm:t>
    </dgm:pt>
    <dgm:pt modelId="{B47C0688-B9BC-4D9F-981C-EBC2578FB5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Testing should never be the only metric to success</a:t>
          </a:r>
        </a:p>
      </dgm:t>
    </dgm:pt>
    <dgm:pt modelId="{2F3A9A4C-C641-4899-8657-B41F1F0FDCFF}" type="parTrans" cxnId="{2D647679-73BA-460F-ACCB-2D2DB67B1BBF}">
      <dgm:prSet/>
      <dgm:spPr/>
      <dgm:t>
        <a:bodyPr/>
        <a:lstStyle/>
        <a:p>
          <a:endParaRPr lang="en-AU"/>
        </a:p>
      </dgm:t>
    </dgm:pt>
    <dgm:pt modelId="{4739EFAF-136F-481B-81F6-2BD48C314E7F}" type="sibTrans" cxnId="{2D647679-73BA-460F-ACCB-2D2DB67B1BBF}">
      <dgm:prSet/>
      <dgm:spPr/>
      <dgm:t>
        <a:bodyPr/>
        <a:lstStyle/>
        <a:p>
          <a:endParaRPr lang="en-AU"/>
        </a:p>
      </dgm:t>
    </dgm:pt>
    <dgm:pt modelId="{132E20BC-DAE5-4E95-9A83-87A63D5D26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Value the projects stability over test coverage</a:t>
          </a:r>
        </a:p>
      </dgm:t>
    </dgm:pt>
    <dgm:pt modelId="{9D2DA69A-750D-4071-9E62-9D5D4E6FDA38}" type="parTrans" cxnId="{28607C60-199B-45E1-9C05-28C0E3C971EC}">
      <dgm:prSet/>
      <dgm:spPr/>
      <dgm:t>
        <a:bodyPr/>
        <a:lstStyle/>
        <a:p>
          <a:endParaRPr lang="en-AU"/>
        </a:p>
      </dgm:t>
    </dgm:pt>
    <dgm:pt modelId="{72DC3237-44D3-4A8B-84EE-289F4EF91D5C}" type="sibTrans" cxnId="{28607C60-199B-45E1-9C05-28C0E3C971EC}">
      <dgm:prSet/>
      <dgm:spPr/>
      <dgm:t>
        <a:bodyPr/>
        <a:lstStyle/>
        <a:p>
          <a:endParaRPr lang="en-AU"/>
        </a:p>
      </dgm:t>
    </dgm:pt>
    <dgm:pt modelId="{B5C14860-E9C3-43D7-B76E-641E64EEE233}" type="pres">
      <dgm:prSet presAssocID="{303F958E-2DF1-4DCA-B8F4-FD9E2C3C2A6F}" presName="root" presStyleCnt="0">
        <dgm:presLayoutVars>
          <dgm:dir/>
          <dgm:resizeHandles val="exact"/>
        </dgm:presLayoutVars>
      </dgm:prSet>
      <dgm:spPr/>
    </dgm:pt>
    <dgm:pt modelId="{ABEF2ED7-18E5-4840-BBE1-A6EB837ED74C}" type="pres">
      <dgm:prSet presAssocID="{132E20BC-DAE5-4E95-9A83-87A63D5D26CB}" presName="compNode" presStyleCnt="0"/>
      <dgm:spPr/>
    </dgm:pt>
    <dgm:pt modelId="{9F04A945-CBFF-4537-9CE0-D295BA2F7F68}" type="pres">
      <dgm:prSet presAssocID="{132E20BC-DAE5-4E95-9A83-87A63D5D26CB}" presName="bgRect" presStyleLbl="bgShp" presStyleIdx="0" presStyleCnt="3"/>
      <dgm:spPr>
        <a:solidFill>
          <a:schemeClr val="accent6">
            <a:lumMod val="40000"/>
            <a:lumOff val="60000"/>
          </a:schemeClr>
        </a:solidFill>
      </dgm:spPr>
    </dgm:pt>
    <dgm:pt modelId="{F9572CBA-C496-4F2C-9FD4-236EF209955C}" type="pres">
      <dgm:prSet presAssocID="{132E20BC-DAE5-4E95-9A83-87A63D5D26CB}" presName="iconRect" presStyleLbl="node1" presStyleIdx="0" presStyleCnt="3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1DCC594-3FB1-46DC-A9C6-05A476B49052}" type="pres">
      <dgm:prSet presAssocID="{132E20BC-DAE5-4E95-9A83-87A63D5D26CB}" presName="spaceRect" presStyleCnt="0"/>
      <dgm:spPr/>
    </dgm:pt>
    <dgm:pt modelId="{9911BF07-9DEE-44EA-BA89-37184C044DE4}" type="pres">
      <dgm:prSet presAssocID="{132E20BC-DAE5-4E95-9A83-87A63D5D26CB}" presName="parTx" presStyleLbl="revTx" presStyleIdx="0" presStyleCnt="3">
        <dgm:presLayoutVars>
          <dgm:chMax val="0"/>
          <dgm:chPref val="0"/>
        </dgm:presLayoutVars>
      </dgm:prSet>
      <dgm:spPr/>
    </dgm:pt>
    <dgm:pt modelId="{A00FACBF-0B31-49D5-B9CE-F78AC39C6240}" type="pres">
      <dgm:prSet presAssocID="{72DC3237-44D3-4A8B-84EE-289F4EF91D5C}" presName="sibTrans" presStyleCnt="0"/>
      <dgm:spPr/>
    </dgm:pt>
    <dgm:pt modelId="{D2608F88-0BDE-468A-8A53-E4D626C3E066}" type="pres">
      <dgm:prSet presAssocID="{82E3D770-9A1C-4907-8053-933925A71D22}" presName="compNode" presStyleCnt="0"/>
      <dgm:spPr/>
    </dgm:pt>
    <dgm:pt modelId="{9AA77E8D-166D-46F1-B48D-2A1BDDCEB617}" type="pres">
      <dgm:prSet presAssocID="{82E3D770-9A1C-4907-8053-933925A71D22}" presName="bgRect" presStyleLbl="bgShp" presStyleIdx="1" presStyleCnt="3"/>
      <dgm:spPr>
        <a:solidFill>
          <a:schemeClr val="accent6">
            <a:lumMod val="40000"/>
            <a:lumOff val="60000"/>
          </a:schemeClr>
        </a:solidFill>
      </dgm:spPr>
    </dgm:pt>
    <dgm:pt modelId="{80E3F1D7-E4AD-4CB3-AFC3-0C01D6E44001}" type="pres">
      <dgm:prSet presAssocID="{82E3D770-9A1C-4907-8053-933925A71D22}" presName="iconRect" presStyleLbl="node1" presStyleIdx="1" presStyleCnt="3"/>
      <dgm:spPr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hesive Bandage"/>
        </a:ext>
      </dgm:extLst>
    </dgm:pt>
    <dgm:pt modelId="{1DB0A1FA-327C-4437-A739-CB734C4F4B59}" type="pres">
      <dgm:prSet presAssocID="{82E3D770-9A1C-4907-8053-933925A71D22}" presName="spaceRect" presStyleCnt="0"/>
      <dgm:spPr/>
    </dgm:pt>
    <dgm:pt modelId="{103032B0-EF0C-42B5-8020-D56E4E8CCAAE}" type="pres">
      <dgm:prSet presAssocID="{82E3D770-9A1C-4907-8053-933925A71D22}" presName="parTx" presStyleLbl="revTx" presStyleIdx="1" presStyleCnt="3">
        <dgm:presLayoutVars>
          <dgm:chMax val="0"/>
          <dgm:chPref val="0"/>
        </dgm:presLayoutVars>
      </dgm:prSet>
      <dgm:spPr/>
    </dgm:pt>
    <dgm:pt modelId="{5D76DFFF-2782-4B7B-BA93-FF7FD1B8899A}" type="pres">
      <dgm:prSet presAssocID="{333E947C-BBF7-4F2F-A898-60708AA4FE17}" presName="sibTrans" presStyleCnt="0"/>
      <dgm:spPr/>
    </dgm:pt>
    <dgm:pt modelId="{A3E19240-29B2-4F34-BFBE-E75E1DBC0702}" type="pres">
      <dgm:prSet presAssocID="{B47C0688-B9BC-4D9F-981C-EBC2578FB514}" presName="compNode" presStyleCnt="0"/>
      <dgm:spPr/>
    </dgm:pt>
    <dgm:pt modelId="{D4965407-0D0D-49B5-8416-523530178ECD}" type="pres">
      <dgm:prSet presAssocID="{B47C0688-B9BC-4D9F-981C-EBC2578FB514}" presName="bgRect" presStyleLbl="bgShp" presStyleIdx="2" presStyleCnt="3"/>
      <dgm:spPr>
        <a:solidFill>
          <a:schemeClr val="accent6">
            <a:lumMod val="40000"/>
            <a:lumOff val="60000"/>
          </a:schemeClr>
        </a:solidFill>
      </dgm:spPr>
    </dgm:pt>
    <dgm:pt modelId="{AAC4F0C5-9800-4799-BC5E-35DDB53AF964}" type="pres">
      <dgm:prSet presAssocID="{B47C0688-B9BC-4D9F-981C-EBC2578FB514}" presName="iconRect" presStyleLbl="node1" presStyleIdx="2" presStyleCnt="3"/>
      <dgm:spPr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 Mixed"/>
        </a:ext>
      </dgm:extLst>
    </dgm:pt>
    <dgm:pt modelId="{3115831D-4A1A-4881-8000-ACE91D75D43C}" type="pres">
      <dgm:prSet presAssocID="{B47C0688-B9BC-4D9F-981C-EBC2578FB514}" presName="spaceRect" presStyleCnt="0"/>
      <dgm:spPr/>
    </dgm:pt>
    <dgm:pt modelId="{4B371BC6-AF98-450C-B195-F187D85D1D9A}" type="pres">
      <dgm:prSet presAssocID="{B47C0688-B9BC-4D9F-981C-EBC2578FB51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1DA204-734E-42FB-AD5F-8F22AD20D4C2}" srcId="{303F958E-2DF1-4DCA-B8F4-FD9E2C3C2A6F}" destId="{82E3D770-9A1C-4907-8053-933925A71D22}" srcOrd="1" destOrd="0" parTransId="{19319C5C-B08C-44EC-8628-1B569B94AF85}" sibTransId="{333E947C-BBF7-4F2F-A898-60708AA4FE17}"/>
    <dgm:cxn modelId="{94E99530-5457-42B6-BE68-663641ECB363}" type="presOf" srcId="{303F958E-2DF1-4DCA-B8F4-FD9E2C3C2A6F}" destId="{B5C14860-E9C3-43D7-B76E-641E64EEE233}" srcOrd="0" destOrd="0" presId="urn:microsoft.com/office/officeart/2018/2/layout/IconVerticalSolidList"/>
    <dgm:cxn modelId="{28607C60-199B-45E1-9C05-28C0E3C971EC}" srcId="{303F958E-2DF1-4DCA-B8F4-FD9E2C3C2A6F}" destId="{132E20BC-DAE5-4E95-9A83-87A63D5D26CB}" srcOrd="0" destOrd="0" parTransId="{9D2DA69A-750D-4071-9E62-9D5D4E6FDA38}" sibTransId="{72DC3237-44D3-4A8B-84EE-289F4EF91D5C}"/>
    <dgm:cxn modelId="{2D647679-73BA-460F-ACCB-2D2DB67B1BBF}" srcId="{303F958E-2DF1-4DCA-B8F4-FD9E2C3C2A6F}" destId="{B47C0688-B9BC-4D9F-981C-EBC2578FB514}" srcOrd="2" destOrd="0" parTransId="{2F3A9A4C-C641-4899-8657-B41F1F0FDCFF}" sibTransId="{4739EFAF-136F-481B-81F6-2BD48C314E7F}"/>
    <dgm:cxn modelId="{64488285-A1BF-40AC-A79C-CE65838900BE}" type="presOf" srcId="{82E3D770-9A1C-4907-8053-933925A71D22}" destId="{103032B0-EF0C-42B5-8020-D56E4E8CCAAE}" srcOrd="0" destOrd="0" presId="urn:microsoft.com/office/officeart/2018/2/layout/IconVerticalSolidList"/>
    <dgm:cxn modelId="{D3D19E87-4427-413C-A41A-40D8FFCE2143}" type="presOf" srcId="{132E20BC-DAE5-4E95-9A83-87A63D5D26CB}" destId="{9911BF07-9DEE-44EA-BA89-37184C044DE4}" srcOrd="0" destOrd="0" presId="urn:microsoft.com/office/officeart/2018/2/layout/IconVerticalSolidList"/>
    <dgm:cxn modelId="{D10D7FFF-99D0-4E83-A210-AE28CBA4AFFD}" type="presOf" srcId="{B47C0688-B9BC-4D9F-981C-EBC2578FB514}" destId="{4B371BC6-AF98-450C-B195-F187D85D1D9A}" srcOrd="0" destOrd="0" presId="urn:microsoft.com/office/officeart/2018/2/layout/IconVerticalSolidList"/>
    <dgm:cxn modelId="{1BA8B20A-DC53-4410-85BD-C9462F185073}" type="presParOf" srcId="{B5C14860-E9C3-43D7-B76E-641E64EEE233}" destId="{ABEF2ED7-18E5-4840-BBE1-A6EB837ED74C}" srcOrd="0" destOrd="0" presId="urn:microsoft.com/office/officeart/2018/2/layout/IconVerticalSolidList"/>
    <dgm:cxn modelId="{5E396E8E-8162-4CA4-B11C-DC2A37AD6515}" type="presParOf" srcId="{ABEF2ED7-18E5-4840-BBE1-A6EB837ED74C}" destId="{9F04A945-CBFF-4537-9CE0-D295BA2F7F68}" srcOrd="0" destOrd="0" presId="urn:microsoft.com/office/officeart/2018/2/layout/IconVerticalSolidList"/>
    <dgm:cxn modelId="{0248A8CA-33D6-40D5-89E6-A566F98CD0BB}" type="presParOf" srcId="{ABEF2ED7-18E5-4840-BBE1-A6EB837ED74C}" destId="{F9572CBA-C496-4F2C-9FD4-236EF209955C}" srcOrd="1" destOrd="0" presId="urn:microsoft.com/office/officeart/2018/2/layout/IconVerticalSolidList"/>
    <dgm:cxn modelId="{1CD71DFC-3F27-4FE2-8EC4-07DCCB509CF1}" type="presParOf" srcId="{ABEF2ED7-18E5-4840-BBE1-A6EB837ED74C}" destId="{01DCC594-3FB1-46DC-A9C6-05A476B49052}" srcOrd="2" destOrd="0" presId="urn:microsoft.com/office/officeart/2018/2/layout/IconVerticalSolidList"/>
    <dgm:cxn modelId="{CA6E27E2-185C-465A-A477-3D4BC8141DF1}" type="presParOf" srcId="{ABEF2ED7-18E5-4840-BBE1-A6EB837ED74C}" destId="{9911BF07-9DEE-44EA-BA89-37184C044DE4}" srcOrd="3" destOrd="0" presId="urn:microsoft.com/office/officeart/2018/2/layout/IconVerticalSolidList"/>
    <dgm:cxn modelId="{FDA1B1B5-F4F1-49D3-A30B-CDFD3DE62B60}" type="presParOf" srcId="{B5C14860-E9C3-43D7-B76E-641E64EEE233}" destId="{A00FACBF-0B31-49D5-B9CE-F78AC39C6240}" srcOrd="1" destOrd="0" presId="urn:microsoft.com/office/officeart/2018/2/layout/IconVerticalSolidList"/>
    <dgm:cxn modelId="{20CE555F-A30A-4B16-8BB5-9AE69C7DEF36}" type="presParOf" srcId="{B5C14860-E9C3-43D7-B76E-641E64EEE233}" destId="{D2608F88-0BDE-468A-8A53-E4D626C3E066}" srcOrd="2" destOrd="0" presId="urn:microsoft.com/office/officeart/2018/2/layout/IconVerticalSolidList"/>
    <dgm:cxn modelId="{418E494E-F34D-457E-9C14-855074BDC6AB}" type="presParOf" srcId="{D2608F88-0BDE-468A-8A53-E4D626C3E066}" destId="{9AA77E8D-166D-46F1-B48D-2A1BDDCEB617}" srcOrd="0" destOrd="0" presId="urn:microsoft.com/office/officeart/2018/2/layout/IconVerticalSolidList"/>
    <dgm:cxn modelId="{2793D2AD-C829-428D-BEF5-A0E406602AC6}" type="presParOf" srcId="{D2608F88-0BDE-468A-8A53-E4D626C3E066}" destId="{80E3F1D7-E4AD-4CB3-AFC3-0C01D6E44001}" srcOrd="1" destOrd="0" presId="urn:microsoft.com/office/officeart/2018/2/layout/IconVerticalSolidList"/>
    <dgm:cxn modelId="{24E0604C-20FB-4812-9F5F-265489477759}" type="presParOf" srcId="{D2608F88-0BDE-468A-8A53-E4D626C3E066}" destId="{1DB0A1FA-327C-4437-A739-CB734C4F4B59}" srcOrd="2" destOrd="0" presId="urn:microsoft.com/office/officeart/2018/2/layout/IconVerticalSolidList"/>
    <dgm:cxn modelId="{AAD645A2-CB7E-4E6E-9CF0-D99B911C8F34}" type="presParOf" srcId="{D2608F88-0BDE-468A-8A53-E4D626C3E066}" destId="{103032B0-EF0C-42B5-8020-D56E4E8CCAAE}" srcOrd="3" destOrd="0" presId="urn:microsoft.com/office/officeart/2018/2/layout/IconVerticalSolidList"/>
    <dgm:cxn modelId="{EE6516D8-6DD9-4C1A-AF87-E30690C0A475}" type="presParOf" srcId="{B5C14860-E9C3-43D7-B76E-641E64EEE233}" destId="{5D76DFFF-2782-4B7B-BA93-FF7FD1B8899A}" srcOrd="3" destOrd="0" presId="urn:microsoft.com/office/officeart/2018/2/layout/IconVerticalSolidList"/>
    <dgm:cxn modelId="{051C8294-04D9-405E-A8FC-A45523E2BDC7}" type="presParOf" srcId="{B5C14860-E9C3-43D7-B76E-641E64EEE233}" destId="{A3E19240-29B2-4F34-BFBE-E75E1DBC0702}" srcOrd="4" destOrd="0" presId="urn:microsoft.com/office/officeart/2018/2/layout/IconVerticalSolidList"/>
    <dgm:cxn modelId="{2E51F6C9-CF7F-4243-8E24-192A8FFBBB79}" type="presParOf" srcId="{A3E19240-29B2-4F34-BFBE-E75E1DBC0702}" destId="{D4965407-0D0D-49B5-8416-523530178ECD}" srcOrd="0" destOrd="0" presId="urn:microsoft.com/office/officeart/2018/2/layout/IconVerticalSolidList"/>
    <dgm:cxn modelId="{653E2917-E078-4E7C-B5FD-35916492A50E}" type="presParOf" srcId="{A3E19240-29B2-4F34-BFBE-E75E1DBC0702}" destId="{AAC4F0C5-9800-4799-BC5E-35DDB53AF964}" srcOrd="1" destOrd="0" presId="urn:microsoft.com/office/officeart/2018/2/layout/IconVerticalSolidList"/>
    <dgm:cxn modelId="{FE11D0F9-F2D0-4E84-98EF-B607125D4169}" type="presParOf" srcId="{A3E19240-29B2-4F34-BFBE-E75E1DBC0702}" destId="{3115831D-4A1A-4881-8000-ACE91D75D43C}" srcOrd="2" destOrd="0" presId="urn:microsoft.com/office/officeart/2018/2/layout/IconVerticalSolidList"/>
    <dgm:cxn modelId="{E7FB9F0F-196D-4F7A-B889-D62BD361D84F}" type="presParOf" srcId="{A3E19240-29B2-4F34-BFBE-E75E1DBC0702}" destId="{4B371BC6-AF98-450C-B195-F187D85D1D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F958E-2DF1-4DCA-B8F4-FD9E2C3C2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74B700-6BFD-41B4-AD8C-291D7076D6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Can add unnecessary overhead to a project</a:t>
          </a:r>
          <a:endParaRPr lang="en-US" sz="1400" dirty="0"/>
        </a:p>
      </dgm:t>
    </dgm:pt>
    <dgm:pt modelId="{BB173E46-E2B8-4E81-8357-B8C765C3A604}" type="parTrans" cxnId="{AE532115-14A6-473B-90A0-2C7931E96D4D}">
      <dgm:prSet/>
      <dgm:spPr/>
      <dgm:t>
        <a:bodyPr/>
        <a:lstStyle/>
        <a:p>
          <a:endParaRPr lang="en-US"/>
        </a:p>
      </dgm:t>
    </dgm:pt>
    <dgm:pt modelId="{4295D0FC-E774-44A5-9D1D-646840EC48E2}" type="sibTrans" cxnId="{AE532115-14A6-473B-90A0-2C7931E96D4D}">
      <dgm:prSet/>
      <dgm:spPr/>
      <dgm:t>
        <a:bodyPr/>
        <a:lstStyle/>
        <a:p>
          <a:endParaRPr lang="en-US"/>
        </a:p>
      </dgm:t>
    </dgm:pt>
    <dgm:pt modelId="{E75CB7E7-7D9A-4469-80C2-276DE32BA9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/>
            <a:t>Can cause tunnel vision of quantitative over qualitative AC</a:t>
          </a:r>
          <a:endParaRPr lang="en-US" sz="1400"/>
        </a:p>
      </dgm:t>
    </dgm:pt>
    <dgm:pt modelId="{7E173047-8E5C-46E1-A1BD-FC8270A7A42D}" type="parTrans" cxnId="{813527DA-2387-4CA7-AF16-4A0414D41D7B}">
      <dgm:prSet/>
      <dgm:spPr/>
      <dgm:t>
        <a:bodyPr/>
        <a:lstStyle/>
        <a:p>
          <a:endParaRPr lang="en-US"/>
        </a:p>
      </dgm:t>
    </dgm:pt>
    <dgm:pt modelId="{40CE0B36-DF5A-4676-9F6A-42131787E34E}" type="sibTrans" cxnId="{813527DA-2387-4CA7-AF16-4A0414D41D7B}">
      <dgm:prSet/>
      <dgm:spPr/>
      <dgm:t>
        <a:bodyPr/>
        <a:lstStyle/>
        <a:p>
          <a:endParaRPr lang="en-US"/>
        </a:p>
      </dgm:t>
    </dgm:pt>
    <dgm:pt modelId="{6FB5677A-15A3-4961-86BF-177A8DA48D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AU" sz="1400" dirty="0"/>
            <a:t>Can limit explorative/ discovery focused work</a:t>
          </a:r>
          <a:endParaRPr lang="en-US" sz="1400" dirty="0"/>
        </a:p>
      </dgm:t>
    </dgm:pt>
    <dgm:pt modelId="{C7966174-F4E7-486D-855F-F3E126491784}" type="parTrans" cxnId="{13A00959-9804-4A33-9B0B-A476DC572A33}">
      <dgm:prSet/>
      <dgm:spPr/>
      <dgm:t>
        <a:bodyPr/>
        <a:lstStyle/>
        <a:p>
          <a:endParaRPr lang="en-US"/>
        </a:p>
      </dgm:t>
    </dgm:pt>
    <dgm:pt modelId="{5B96EA96-62C9-42D8-90EB-96B5D242406C}" type="sibTrans" cxnId="{13A00959-9804-4A33-9B0B-A476DC572A33}">
      <dgm:prSet/>
      <dgm:spPr/>
      <dgm:t>
        <a:bodyPr/>
        <a:lstStyle/>
        <a:p>
          <a:endParaRPr lang="en-US"/>
        </a:p>
      </dgm:t>
    </dgm:pt>
    <dgm:pt modelId="{B5C14860-E9C3-43D7-B76E-641E64EEE233}" type="pres">
      <dgm:prSet presAssocID="{303F958E-2DF1-4DCA-B8F4-FD9E2C3C2A6F}" presName="root" presStyleCnt="0">
        <dgm:presLayoutVars>
          <dgm:dir/>
          <dgm:resizeHandles val="exact"/>
        </dgm:presLayoutVars>
      </dgm:prSet>
      <dgm:spPr/>
    </dgm:pt>
    <dgm:pt modelId="{8AF136F4-E936-49DD-9000-96B08E5F900E}" type="pres">
      <dgm:prSet presAssocID="{3974B700-6BFD-41B4-AD8C-291D7076D610}" presName="compNode" presStyleCnt="0"/>
      <dgm:spPr/>
    </dgm:pt>
    <dgm:pt modelId="{2CDD7178-0346-4709-892A-21782DBC3B55}" type="pres">
      <dgm:prSet presAssocID="{3974B700-6BFD-41B4-AD8C-291D7076D610}" presName="bgRect" presStyleLbl="bgShp" presStyleIdx="0" presStyleCnt="3"/>
      <dgm:spPr/>
    </dgm:pt>
    <dgm:pt modelId="{D41A342F-D82F-4F7C-8ECB-27C5097A7155}" type="pres">
      <dgm:prSet presAssocID="{3974B700-6BFD-41B4-AD8C-291D7076D6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 Chart"/>
        </a:ext>
      </dgm:extLst>
    </dgm:pt>
    <dgm:pt modelId="{3987539B-DCE7-43BA-AB12-F9DEE5FF9701}" type="pres">
      <dgm:prSet presAssocID="{3974B700-6BFD-41B4-AD8C-291D7076D610}" presName="spaceRect" presStyleCnt="0"/>
      <dgm:spPr/>
    </dgm:pt>
    <dgm:pt modelId="{896636C9-5BCD-4F09-ABEB-C782642DA9D4}" type="pres">
      <dgm:prSet presAssocID="{3974B700-6BFD-41B4-AD8C-291D7076D610}" presName="parTx" presStyleLbl="revTx" presStyleIdx="0" presStyleCnt="3">
        <dgm:presLayoutVars>
          <dgm:chMax val="0"/>
          <dgm:chPref val="0"/>
        </dgm:presLayoutVars>
      </dgm:prSet>
      <dgm:spPr/>
    </dgm:pt>
    <dgm:pt modelId="{E76B0B1C-F971-42BB-B70A-C956811DBDC3}" type="pres">
      <dgm:prSet presAssocID="{4295D0FC-E774-44A5-9D1D-646840EC48E2}" presName="sibTrans" presStyleCnt="0"/>
      <dgm:spPr/>
    </dgm:pt>
    <dgm:pt modelId="{7971F0C5-CC06-4BBC-B0B5-3C7AAB200B26}" type="pres">
      <dgm:prSet presAssocID="{E75CB7E7-7D9A-4469-80C2-276DE32BA931}" presName="compNode" presStyleCnt="0"/>
      <dgm:spPr/>
    </dgm:pt>
    <dgm:pt modelId="{EA850258-3872-41E1-B6E6-9F6CA2034B70}" type="pres">
      <dgm:prSet presAssocID="{E75CB7E7-7D9A-4469-80C2-276DE32BA931}" presName="bgRect" presStyleLbl="bgShp" presStyleIdx="1" presStyleCnt="3"/>
      <dgm:spPr/>
    </dgm:pt>
    <dgm:pt modelId="{3B40CB44-9C88-4D5D-864E-A988BAD41602}" type="pres">
      <dgm:prSet presAssocID="{E75CB7E7-7D9A-4469-80C2-276DE32BA9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44C11C4-A21C-40CC-9253-C56721D638D0}" type="pres">
      <dgm:prSet presAssocID="{E75CB7E7-7D9A-4469-80C2-276DE32BA931}" presName="spaceRect" presStyleCnt="0"/>
      <dgm:spPr/>
    </dgm:pt>
    <dgm:pt modelId="{42759E73-3344-43BD-8666-8851C631F59B}" type="pres">
      <dgm:prSet presAssocID="{E75CB7E7-7D9A-4469-80C2-276DE32BA931}" presName="parTx" presStyleLbl="revTx" presStyleIdx="1" presStyleCnt="3">
        <dgm:presLayoutVars>
          <dgm:chMax val="0"/>
          <dgm:chPref val="0"/>
        </dgm:presLayoutVars>
      </dgm:prSet>
      <dgm:spPr/>
    </dgm:pt>
    <dgm:pt modelId="{90BF29D9-D9E4-40CD-AA4C-136200DCBA55}" type="pres">
      <dgm:prSet presAssocID="{40CE0B36-DF5A-4676-9F6A-42131787E34E}" presName="sibTrans" presStyleCnt="0"/>
      <dgm:spPr/>
    </dgm:pt>
    <dgm:pt modelId="{B00299FA-1253-4DF1-86D0-7B89F9F6B994}" type="pres">
      <dgm:prSet presAssocID="{6FB5677A-15A3-4961-86BF-177A8DA48D07}" presName="compNode" presStyleCnt="0"/>
      <dgm:spPr/>
    </dgm:pt>
    <dgm:pt modelId="{AD0C7732-F1A1-49A1-8312-84AFEAB2F0D5}" type="pres">
      <dgm:prSet presAssocID="{6FB5677A-15A3-4961-86BF-177A8DA48D07}" presName="bgRect" presStyleLbl="bgShp" presStyleIdx="2" presStyleCnt="3"/>
      <dgm:spPr/>
    </dgm:pt>
    <dgm:pt modelId="{FF563519-3E6A-497F-9D3C-076133F8FABA}" type="pres">
      <dgm:prSet presAssocID="{6FB5677A-15A3-4961-86BF-177A8DA48D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59E3B4DC-B038-493E-9FA4-C64E410588B5}" type="pres">
      <dgm:prSet presAssocID="{6FB5677A-15A3-4961-86BF-177A8DA48D07}" presName="spaceRect" presStyleCnt="0"/>
      <dgm:spPr/>
    </dgm:pt>
    <dgm:pt modelId="{517EFDB5-454E-4AF5-9737-D30A7FAA9A73}" type="pres">
      <dgm:prSet presAssocID="{6FB5677A-15A3-4961-86BF-177A8DA48D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532115-14A6-473B-90A0-2C7931E96D4D}" srcId="{303F958E-2DF1-4DCA-B8F4-FD9E2C3C2A6F}" destId="{3974B700-6BFD-41B4-AD8C-291D7076D610}" srcOrd="0" destOrd="0" parTransId="{BB173E46-E2B8-4E81-8357-B8C765C3A604}" sibTransId="{4295D0FC-E774-44A5-9D1D-646840EC48E2}"/>
    <dgm:cxn modelId="{94E99530-5457-42B6-BE68-663641ECB363}" type="presOf" srcId="{303F958E-2DF1-4DCA-B8F4-FD9E2C3C2A6F}" destId="{B5C14860-E9C3-43D7-B76E-641E64EEE233}" srcOrd="0" destOrd="0" presId="urn:microsoft.com/office/officeart/2018/2/layout/IconVerticalSolidList"/>
    <dgm:cxn modelId="{C9075C5B-FE13-46DA-9FC6-3611830ED735}" type="presOf" srcId="{3974B700-6BFD-41B4-AD8C-291D7076D610}" destId="{896636C9-5BCD-4F09-ABEB-C782642DA9D4}" srcOrd="0" destOrd="0" presId="urn:microsoft.com/office/officeart/2018/2/layout/IconVerticalSolidList"/>
    <dgm:cxn modelId="{13A00959-9804-4A33-9B0B-A476DC572A33}" srcId="{303F958E-2DF1-4DCA-B8F4-FD9E2C3C2A6F}" destId="{6FB5677A-15A3-4961-86BF-177A8DA48D07}" srcOrd="2" destOrd="0" parTransId="{C7966174-F4E7-486D-855F-F3E126491784}" sibTransId="{5B96EA96-62C9-42D8-90EB-96B5D242406C}"/>
    <dgm:cxn modelId="{885597B1-11F0-4FEE-81EF-58ADD20EF628}" type="presOf" srcId="{E75CB7E7-7D9A-4469-80C2-276DE32BA931}" destId="{42759E73-3344-43BD-8666-8851C631F59B}" srcOrd="0" destOrd="0" presId="urn:microsoft.com/office/officeart/2018/2/layout/IconVerticalSolidList"/>
    <dgm:cxn modelId="{016C84D1-9548-44C7-8800-91383D79D6DD}" type="presOf" srcId="{6FB5677A-15A3-4961-86BF-177A8DA48D07}" destId="{517EFDB5-454E-4AF5-9737-D30A7FAA9A73}" srcOrd="0" destOrd="0" presId="urn:microsoft.com/office/officeart/2018/2/layout/IconVerticalSolidList"/>
    <dgm:cxn modelId="{813527DA-2387-4CA7-AF16-4A0414D41D7B}" srcId="{303F958E-2DF1-4DCA-B8F4-FD9E2C3C2A6F}" destId="{E75CB7E7-7D9A-4469-80C2-276DE32BA931}" srcOrd="1" destOrd="0" parTransId="{7E173047-8E5C-46E1-A1BD-FC8270A7A42D}" sibTransId="{40CE0B36-DF5A-4676-9F6A-42131787E34E}"/>
    <dgm:cxn modelId="{9F70B8BB-06F4-4D1B-884B-82CD48DDE27E}" type="presParOf" srcId="{B5C14860-E9C3-43D7-B76E-641E64EEE233}" destId="{8AF136F4-E936-49DD-9000-96B08E5F900E}" srcOrd="0" destOrd="0" presId="urn:microsoft.com/office/officeart/2018/2/layout/IconVerticalSolidList"/>
    <dgm:cxn modelId="{330A6DF9-DA07-41D9-9F8D-9B8DED5E23B6}" type="presParOf" srcId="{8AF136F4-E936-49DD-9000-96B08E5F900E}" destId="{2CDD7178-0346-4709-892A-21782DBC3B55}" srcOrd="0" destOrd="0" presId="urn:microsoft.com/office/officeart/2018/2/layout/IconVerticalSolidList"/>
    <dgm:cxn modelId="{0ADE7AAC-4963-48C6-91C4-085341080C8F}" type="presParOf" srcId="{8AF136F4-E936-49DD-9000-96B08E5F900E}" destId="{D41A342F-D82F-4F7C-8ECB-27C5097A7155}" srcOrd="1" destOrd="0" presId="urn:microsoft.com/office/officeart/2018/2/layout/IconVerticalSolidList"/>
    <dgm:cxn modelId="{109D9ECD-D9AF-45C8-A8FB-D9A7B587D26B}" type="presParOf" srcId="{8AF136F4-E936-49DD-9000-96B08E5F900E}" destId="{3987539B-DCE7-43BA-AB12-F9DEE5FF9701}" srcOrd="2" destOrd="0" presId="urn:microsoft.com/office/officeart/2018/2/layout/IconVerticalSolidList"/>
    <dgm:cxn modelId="{4F9854D3-3A87-451F-A3B7-B0E4B66D045A}" type="presParOf" srcId="{8AF136F4-E936-49DD-9000-96B08E5F900E}" destId="{896636C9-5BCD-4F09-ABEB-C782642DA9D4}" srcOrd="3" destOrd="0" presId="urn:microsoft.com/office/officeart/2018/2/layout/IconVerticalSolidList"/>
    <dgm:cxn modelId="{95EC87E3-9008-4D59-92ED-C73AE15BAD56}" type="presParOf" srcId="{B5C14860-E9C3-43D7-B76E-641E64EEE233}" destId="{E76B0B1C-F971-42BB-B70A-C956811DBDC3}" srcOrd="1" destOrd="0" presId="urn:microsoft.com/office/officeart/2018/2/layout/IconVerticalSolidList"/>
    <dgm:cxn modelId="{07858148-A185-4004-8E84-4B1C97CD61E4}" type="presParOf" srcId="{B5C14860-E9C3-43D7-B76E-641E64EEE233}" destId="{7971F0C5-CC06-4BBC-B0B5-3C7AAB200B26}" srcOrd="2" destOrd="0" presId="urn:microsoft.com/office/officeart/2018/2/layout/IconVerticalSolidList"/>
    <dgm:cxn modelId="{B3CE7C11-C30E-462B-996F-D78580F7DB74}" type="presParOf" srcId="{7971F0C5-CC06-4BBC-B0B5-3C7AAB200B26}" destId="{EA850258-3872-41E1-B6E6-9F6CA2034B70}" srcOrd="0" destOrd="0" presId="urn:microsoft.com/office/officeart/2018/2/layout/IconVerticalSolidList"/>
    <dgm:cxn modelId="{77A54734-89C6-4DF0-A38C-AEF185A5E6B9}" type="presParOf" srcId="{7971F0C5-CC06-4BBC-B0B5-3C7AAB200B26}" destId="{3B40CB44-9C88-4D5D-864E-A988BAD41602}" srcOrd="1" destOrd="0" presId="urn:microsoft.com/office/officeart/2018/2/layout/IconVerticalSolidList"/>
    <dgm:cxn modelId="{0538FF13-1B48-4139-BE82-37322BA4B407}" type="presParOf" srcId="{7971F0C5-CC06-4BBC-B0B5-3C7AAB200B26}" destId="{144C11C4-A21C-40CC-9253-C56721D638D0}" srcOrd="2" destOrd="0" presId="urn:microsoft.com/office/officeart/2018/2/layout/IconVerticalSolidList"/>
    <dgm:cxn modelId="{486B02A9-051E-4086-8208-B41F8B6F2619}" type="presParOf" srcId="{7971F0C5-CC06-4BBC-B0B5-3C7AAB200B26}" destId="{42759E73-3344-43BD-8666-8851C631F59B}" srcOrd="3" destOrd="0" presId="urn:microsoft.com/office/officeart/2018/2/layout/IconVerticalSolidList"/>
    <dgm:cxn modelId="{54CC0B9B-FA48-44E9-9A51-C42F769A4485}" type="presParOf" srcId="{B5C14860-E9C3-43D7-B76E-641E64EEE233}" destId="{90BF29D9-D9E4-40CD-AA4C-136200DCBA55}" srcOrd="3" destOrd="0" presId="urn:microsoft.com/office/officeart/2018/2/layout/IconVerticalSolidList"/>
    <dgm:cxn modelId="{B73C9D84-0E37-471F-8587-88FBFD03B018}" type="presParOf" srcId="{B5C14860-E9C3-43D7-B76E-641E64EEE233}" destId="{B00299FA-1253-4DF1-86D0-7B89F9F6B994}" srcOrd="4" destOrd="0" presId="urn:microsoft.com/office/officeart/2018/2/layout/IconVerticalSolidList"/>
    <dgm:cxn modelId="{FBC26C39-7658-4301-A95A-047445F82CF6}" type="presParOf" srcId="{B00299FA-1253-4DF1-86D0-7B89F9F6B994}" destId="{AD0C7732-F1A1-49A1-8312-84AFEAB2F0D5}" srcOrd="0" destOrd="0" presId="urn:microsoft.com/office/officeart/2018/2/layout/IconVerticalSolidList"/>
    <dgm:cxn modelId="{11FE7465-157F-4865-8A3E-FE64FFFE28B2}" type="presParOf" srcId="{B00299FA-1253-4DF1-86D0-7B89F9F6B994}" destId="{FF563519-3E6A-497F-9D3C-076133F8FABA}" srcOrd="1" destOrd="0" presId="urn:microsoft.com/office/officeart/2018/2/layout/IconVerticalSolidList"/>
    <dgm:cxn modelId="{A61A4B95-7C7A-4E4C-BB70-18597C86AF60}" type="presParOf" srcId="{B00299FA-1253-4DF1-86D0-7B89F9F6B994}" destId="{59E3B4DC-B038-493E-9FA4-C64E410588B5}" srcOrd="2" destOrd="0" presId="urn:microsoft.com/office/officeart/2018/2/layout/IconVerticalSolidList"/>
    <dgm:cxn modelId="{9E6A9205-E33E-4915-8C4C-E5C967B2EFB5}" type="presParOf" srcId="{B00299FA-1253-4DF1-86D0-7B89F9F6B994}" destId="{517EFDB5-454E-4AF5-9737-D30A7FAA9A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337943" y="15927"/>
          <a:ext cx="1273463" cy="12734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609337" y="287321"/>
          <a:ext cx="730676" cy="730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930852" y="1686044"/>
          <a:ext cx="2087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Unit tests are simple input/output tests</a:t>
          </a:r>
        </a:p>
      </dsp:txBody>
      <dsp:txXfrm>
        <a:off x="930852" y="1686044"/>
        <a:ext cx="2087645" cy="720000"/>
      </dsp:txXfrm>
    </dsp:sp>
    <dsp:sp modelId="{2AB092D8-551F-4472-B04E-480A19F48511}">
      <dsp:nvSpPr>
        <dsp:cNvPr id="0" name=""/>
        <dsp:cNvSpPr/>
      </dsp:nvSpPr>
      <dsp:spPr>
        <a:xfrm>
          <a:off x="3790926" y="15927"/>
          <a:ext cx="1273463" cy="12734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5EA8F-2509-4D23-8963-2D268B0A8D8A}">
      <dsp:nvSpPr>
        <dsp:cNvPr id="0" name=""/>
        <dsp:cNvSpPr/>
      </dsp:nvSpPr>
      <dsp:spPr>
        <a:xfrm>
          <a:off x="4062320" y="287321"/>
          <a:ext cx="730676" cy="730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46C2-C55F-4A66-B65B-8A39AB38889E}">
      <dsp:nvSpPr>
        <dsp:cNvPr id="0" name=""/>
        <dsp:cNvSpPr/>
      </dsp:nvSpPr>
      <dsp:spPr>
        <a:xfrm>
          <a:off x="3383836" y="1686044"/>
          <a:ext cx="2087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Ideally only check a single functionality</a:t>
          </a:r>
        </a:p>
      </dsp:txBody>
      <dsp:txXfrm>
        <a:off x="3383836" y="1686044"/>
        <a:ext cx="2087645" cy="720000"/>
      </dsp:txXfrm>
    </dsp:sp>
    <dsp:sp modelId="{22A718D3-5DC4-434E-B238-F38D459D36A5}">
      <dsp:nvSpPr>
        <dsp:cNvPr id="0" name=""/>
        <dsp:cNvSpPr/>
      </dsp:nvSpPr>
      <dsp:spPr>
        <a:xfrm>
          <a:off x="1337943" y="2927955"/>
          <a:ext cx="1273463" cy="12734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F4B15-40D2-4F88-B04A-809CB5A575DB}">
      <dsp:nvSpPr>
        <dsp:cNvPr id="0" name=""/>
        <dsp:cNvSpPr/>
      </dsp:nvSpPr>
      <dsp:spPr>
        <a:xfrm>
          <a:off x="1609337" y="3199349"/>
          <a:ext cx="730676" cy="730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994A6-D716-417E-8114-9B14A21ACAA0}">
      <dsp:nvSpPr>
        <dsp:cNvPr id="0" name=""/>
        <dsp:cNvSpPr/>
      </dsp:nvSpPr>
      <dsp:spPr>
        <a:xfrm>
          <a:off x="930852" y="4598072"/>
          <a:ext cx="2087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Provide the most coverage quickly</a:t>
          </a:r>
        </a:p>
      </dsp:txBody>
      <dsp:txXfrm>
        <a:off x="930852" y="4598072"/>
        <a:ext cx="2087645" cy="720000"/>
      </dsp:txXfrm>
    </dsp:sp>
    <dsp:sp modelId="{7239E473-88F5-4957-863A-12208F0B9FD3}">
      <dsp:nvSpPr>
        <dsp:cNvPr id="0" name=""/>
        <dsp:cNvSpPr/>
      </dsp:nvSpPr>
      <dsp:spPr>
        <a:xfrm>
          <a:off x="3790926" y="2927955"/>
          <a:ext cx="1273463" cy="127346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82FB3-CC81-489D-916F-A1E56C6D269F}">
      <dsp:nvSpPr>
        <dsp:cNvPr id="0" name=""/>
        <dsp:cNvSpPr/>
      </dsp:nvSpPr>
      <dsp:spPr>
        <a:xfrm>
          <a:off x="4062320" y="3199349"/>
          <a:ext cx="730676" cy="730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C305-AD08-4998-83B8-14171C1FE86A}">
      <dsp:nvSpPr>
        <dsp:cNvPr id="0" name=""/>
        <dsp:cNvSpPr/>
      </dsp:nvSpPr>
      <dsp:spPr>
        <a:xfrm>
          <a:off x="3383836" y="4598072"/>
          <a:ext cx="20876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Made by directly calling functions/ requests</a:t>
          </a:r>
        </a:p>
      </dsp:txBody>
      <dsp:txXfrm>
        <a:off x="3383836" y="4598072"/>
        <a:ext cx="20876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1494260" y="20437"/>
          <a:ext cx="1166625" cy="11666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742885" y="269062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1121323" y="1550437"/>
          <a:ext cx="191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Integration tests look at how multiple pieces fit together</a:t>
          </a:r>
        </a:p>
      </dsp:txBody>
      <dsp:txXfrm>
        <a:off x="1121323" y="1550437"/>
        <a:ext cx="1912500" cy="877500"/>
      </dsp:txXfrm>
    </dsp:sp>
    <dsp:sp modelId="{6B736524-19D4-4813-9A9B-7475750AC77A}">
      <dsp:nvSpPr>
        <dsp:cNvPr id="0" name=""/>
        <dsp:cNvSpPr/>
      </dsp:nvSpPr>
      <dsp:spPr>
        <a:xfrm>
          <a:off x="3741448" y="20437"/>
          <a:ext cx="1166625" cy="11666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E3751-0C88-4AE8-A4E9-1AFEEE06268B}">
      <dsp:nvSpPr>
        <dsp:cNvPr id="0" name=""/>
        <dsp:cNvSpPr/>
      </dsp:nvSpPr>
      <dsp:spPr>
        <a:xfrm>
          <a:off x="3990073" y="269062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B2FED-5D20-43FD-93C3-D9A19572B7A5}">
      <dsp:nvSpPr>
        <dsp:cNvPr id="0" name=""/>
        <dsp:cNvSpPr/>
      </dsp:nvSpPr>
      <dsp:spPr>
        <a:xfrm>
          <a:off x="3368510" y="1550437"/>
          <a:ext cx="191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Simulate what a real user sees</a:t>
          </a:r>
        </a:p>
      </dsp:txBody>
      <dsp:txXfrm>
        <a:off x="3368510" y="1550437"/>
        <a:ext cx="1912500" cy="877500"/>
      </dsp:txXfrm>
    </dsp:sp>
    <dsp:sp modelId="{2AB092D8-551F-4472-B04E-480A19F48511}">
      <dsp:nvSpPr>
        <dsp:cNvPr id="0" name=""/>
        <dsp:cNvSpPr/>
      </dsp:nvSpPr>
      <dsp:spPr>
        <a:xfrm>
          <a:off x="2617854" y="2906062"/>
          <a:ext cx="1166625" cy="11666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5EA8F-2509-4D23-8963-2D268B0A8D8A}">
      <dsp:nvSpPr>
        <dsp:cNvPr id="0" name=""/>
        <dsp:cNvSpPr/>
      </dsp:nvSpPr>
      <dsp:spPr>
        <a:xfrm>
          <a:off x="2866479" y="3154687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946C2-C55F-4A66-B65B-8A39AB38889E}">
      <dsp:nvSpPr>
        <dsp:cNvPr id="0" name=""/>
        <dsp:cNvSpPr/>
      </dsp:nvSpPr>
      <dsp:spPr>
        <a:xfrm>
          <a:off x="2244916" y="4436062"/>
          <a:ext cx="19125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More complex to write and can break with UI changes</a:t>
          </a:r>
        </a:p>
      </dsp:txBody>
      <dsp:txXfrm>
        <a:off x="2244916" y="4436062"/>
        <a:ext cx="1912500" cy="87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4A945-CBFF-4537-9CE0-D295BA2F7F68}">
      <dsp:nvSpPr>
        <dsp:cNvPr id="0" name=""/>
        <dsp:cNvSpPr/>
      </dsp:nvSpPr>
      <dsp:spPr>
        <a:xfrm>
          <a:off x="0" y="189"/>
          <a:ext cx="6902669" cy="4436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72CBA-C496-4F2C-9FD4-236EF209955C}">
      <dsp:nvSpPr>
        <dsp:cNvPr id="0" name=""/>
        <dsp:cNvSpPr/>
      </dsp:nvSpPr>
      <dsp:spPr>
        <a:xfrm>
          <a:off x="134208" y="100014"/>
          <a:ext cx="244015" cy="244015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</dsp:sp>
    <dsp:sp modelId="{9911BF07-9DEE-44EA-BA89-37184C044DE4}">
      <dsp:nvSpPr>
        <dsp:cNvPr id="0" name=""/>
        <dsp:cNvSpPr/>
      </dsp:nvSpPr>
      <dsp:spPr>
        <a:xfrm>
          <a:off x="512432" y="189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Value the projects stability over test coverage</a:t>
          </a:r>
        </a:p>
      </dsp:txBody>
      <dsp:txXfrm>
        <a:off x="512432" y="189"/>
        <a:ext cx="6390236" cy="443664"/>
      </dsp:txXfrm>
    </dsp:sp>
    <dsp:sp modelId="{9AA77E8D-166D-46F1-B48D-2A1BDDCEB617}">
      <dsp:nvSpPr>
        <dsp:cNvPr id="0" name=""/>
        <dsp:cNvSpPr/>
      </dsp:nvSpPr>
      <dsp:spPr>
        <a:xfrm>
          <a:off x="0" y="554769"/>
          <a:ext cx="6902669" cy="4436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3F1D7-E4AD-4CB3-AFC3-0C01D6E44001}">
      <dsp:nvSpPr>
        <dsp:cNvPr id="0" name=""/>
        <dsp:cNvSpPr/>
      </dsp:nvSpPr>
      <dsp:spPr>
        <a:xfrm>
          <a:off x="134208" y="654594"/>
          <a:ext cx="244015" cy="244015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032B0-EF0C-42B5-8020-D56E4E8CCAAE}">
      <dsp:nvSpPr>
        <dsp:cNvPr id="0" name=""/>
        <dsp:cNvSpPr/>
      </dsp:nvSpPr>
      <dsp:spPr>
        <a:xfrm>
          <a:off x="512432" y="554769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Know when to maintain tests, and when to let them go</a:t>
          </a:r>
        </a:p>
      </dsp:txBody>
      <dsp:txXfrm>
        <a:off x="512432" y="554769"/>
        <a:ext cx="6390236" cy="443664"/>
      </dsp:txXfrm>
    </dsp:sp>
    <dsp:sp modelId="{D4965407-0D0D-49B5-8416-523530178ECD}">
      <dsp:nvSpPr>
        <dsp:cNvPr id="0" name=""/>
        <dsp:cNvSpPr/>
      </dsp:nvSpPr>
      <dsp:spPr>
        <a:xfrm>
          <a:off x="0" y="1109350"/>
          <a:ext cx="6902669" cy="443664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4F0C5-9800-4799-BC5E-35DDB53AF964}">
      <dsp:nvSpPr>
        <dsp:cNvPr id="0" name=""/>
        <dsp:cNvSpPr/>
      </dsp:nvSpPr>
      <dsp:spPr>
        <a:xfrm>
          <a:off x="134208" y="1209174"/>
          <a:ext cx="244015" cy="244015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71BC6-AF98-450C-B195-F187D85D1D9A}">
      <dsp:nvSpPr>
        <dsp:cNvPr id="0" name=""/>
        <dsp:cNvSpPr/>
      </dsp:nvSpPr>
      <dsp:spPr>
        <a:xfrm>
          <a:off x="512432" y="1109350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Testing should never be the only metric to success</a:t>
          </a:r>
        </a:p>
      </dsp:txBody>
      <dsp:txXfrm>
        <a:off x="512432" y="1109350"/>
        <a:ext cx="6390236" cy="443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7178-0346-4709-892A-21782DBC3B55}">
      <dsp:nvSpPr>
        <dsp:cNvPr id="0" name=""/>
        <dsp:cNvSpPr/>
      </dsp:nvSpPr>
      <dsp:spPr>
        <a:xfrm>
          <a:off x="0" y="189"/>
          <a:ext cx="6902669" cy="443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A342F-D82F-4F7C-8ECB-27C5097A7155}">
      <dsp:nvSpPr>
        <dsp:cNvPr id="0" name=""/>
        <dsp:cNvSpPr/>
      </dsp:nvSpPr>
      <dsp:spPr>
        <a:xfrm>
          <a:off x="134208" y="100014"/>
          <a:ext cx="244015" cy="244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636C9-5BCD-4F09-ABEB-C782642DA9D4}">
      <dsp:nvSpPr>
        <dsp:cNvPr id="0" name=""/>
        <dsp:cNvSpPr/>
      </dsp:nvSpPr>
      <dsp:spPr>
        <a:xfrm>
          <a:off x="512432" y="189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Can add unnecessary overhead to a project</a:t>
          </a:r>
          <a:endParaRPr lang="en-US" sz="1400" kern="1200" dirty="0"/>
        </a:p>
      </dsp:txBody>
      <dsp:txXfrm>
        <a:off x="512432" y="189"/>
        <a:ext cx="6390236" cy="443664"/>
      </dsp:txXfrm>
    </dsp:sp>
    <dsp:sp modelId="{EA850258-3872-41E1-B6E6-9F6CA2034B70}">
      <dsp:nvSpPr>
        <dsp:cNvPr id="0" name=""/>
        <dsp:cNvSpPr/>
      </dsp:nvSpPr>
      <dsp:spPr>
        <a:xfrm>
          <a:off x="0" y="554769"/>
          <a:ext cx="6902669" cy="443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40CB44-9C88-4D5D-864E-A988BAD41602}">
      <dsp:nvSpPr>
        <dsp:cNvPr id="0" name=""/>
        <dsp:cNvSpPr/>
      </dsp:nvSpPr>
      <dsp:spPr>
        <a:xfrm>
          <a:off x="134208" y="654594"/>
          <a:ext cx="244015" cy="244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59E73-3344-43BD-8666-8851C631F59B}">
      <dsp:nvSpPr>
        <dsp:cNvPr id="0" name=""/>
        <dsp:cNvSpPr/>
      </dsp:nvSpPr>
      <dsp:spPr>
        <a:xfrm>
          <a:off x="512432" y="554769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/>
            <a:t>Can cause tunnel vision of quantitative over qualitative AC</a:t>
          </a:r>
          <a:endParaRPr lang="en-US" sz="1400" kern="1200"/>
        </a:p>
      </dsp:txBody>
      <dsp:txXfrm>
        <a:off x="512432" y="554769"/>
        <a:ext cx="6390236" cy="443664"/>
      </dsp:txXfrm>
    </dsp:sp>
    <dsp:sp modelId="{AD0C7732-F1A1-49A1-8312-84AFEAB2F0D5}">
      <dsp:nvSpPr>
        <dsp:cNvPr id="0" name=""/>
        <dsp:cNvSpPr/>
      </dsp:nvSpPr>
      <dsp:spPr>
        <a:xfrm>
          <a:off x="0" y="1109350"/>
          <a:ext cx="6902669" cy="44366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63519-3E6A-497F-9D3C-076133F8FABA}">
      <dsp:nvSpPr>
        <dsp:cNvPr id="0" name=""/>
        <dsp:cNvSpPr/>
      </dsp:nvSpPr>
      <dsp:spPr>
        <a:xfrm>
          <a:off x="134208" y="1209174"/>
          <a:ext cx="244015" cy="244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EFDB5-454E-4AF5-9737-D30A7FAA9A73}">
      <dsp:nvSpPr>
        <dsp:cNvPr id="0" name=""/>
        <dsp:cNvSpPr/>
      </dsp:nvSpPr>
      <dsp:spPr>
        <a:xfrm>
          <a:off x="512432" y="1109350"/>
          <a:ext cx="6390236" cy="443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54" tIns="46954" rIns="46954" bIns="469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400" kern="1200" dirty="0"/>
            <a:t>Can limit explorative/ discovery focused work</a:t>
          </a:r>
          <a:endParaRPr lang="en-US" sz="1400" kern="1200" dirty="0"/>
        </a:p>
      </dsp:txBody>
      <dsp:txXfrm>
        <a:off x="512432" y="1109350"/>
        <a:ext cx="6390236" cy="443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CE938-FD9E-4422-A268-0F1EEB987728}" type="datetimeFigureOut">
              <a:rPr lang="en-AU" smtClean="0"/>
              <a:t>28/04/2020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7E9FE-154E-4DFC-934B-F860C76F65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591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data.org/essays/tdd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hlinkClick r:id="rId3"/>
              </a:rPr>
              <a:t>Diagram source: http://agiledata.org/essays/tdd.html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E9FE-154E-4DFC-934B-F860C76F653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73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F7E9FE-154E-4DFC-934B-F860C76F653A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16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utsprogsoc/testdrivendevelopment" TargetMode="Externa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Test Driven Development and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Introduction to Automated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F490D-80E5-4E7E-90AA-BD5B5DFA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7594" y="6034229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6595-ADB3-46F4-8360-DFF14D2A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9318"/>
            <a:ext cx="10058400" cy="1371600"/>
          </a:xfrm>
        </p:spPr>
        <p:txBody>
          <a:bodyPr>
            <a:normAutofit/>
          </a:bodyPr>
          <a:lstStyle/>
          <a:p>
            <a:r>
              <a:rPr lang="en-AU" sz="3200" dirty="0"/>
              <a:t>The Basics: User Stories and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6863-F187-4113-B4F6-118CA9F8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A user story is ideally the smallest unit of work that can be delivered that adds value to a stakeholder</a:t>
            </a:r>
          </a:p>
          <a:p>
            <a:r>
              <a:rPr lang="en-AU" sz="1800" dirty="0"/>
              <a:t>When planning user stories, acceptance criteria (AC) is written to scope the work being done</a:t>
            </a:r>
          </a:p>
          <a:p>
            <a:r>
              <a:rPr lang="en-AU" sz="1800" dirty="0"/>
              <a:t>Good AC should be specific in its outcomes, allowing for rigid tests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F60AD-8106-4305-84CB-2F68B8CE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734" y="5694005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6595-ADB3-46F4-8360-DFF14D2A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Testing Basics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B06FD5-FBCB-41ED-9B8D-184428197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7" y="2074334"/>
            <a:ext cx="10052305" cy="640080"/>
          </a:xfrm>
        </p:spPr>
        <p:txBody>
          <a:bodyPr>
            <a:normAutofit fontScale="92500" lnSpcReduction="10000"/>
          </a:bodyPr>
          <a:lstStyle/>
          <a:p>
            <a:r>
              <a:rPr lang="en-AU" b="0" dirty="0"/>
              <a:t>Testing usually occurs when reviewing a feature for a pull request/ release, and checks for two things:</a:t>
            </a:r>
          </a:p>
          <a:p>
            <a:endParaRPr lang="en-AU" sz="18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6863-F187-4113-B4F6-118CA9F8DB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AU" sz="1600" dirty="0"/>
              <a:t>The new feature works as intended</a:t>
            </a:r>
          </a:p>
          <a:p>
            <a:pPr marL="0" indent="0" algn="ctr">
              <a:buNone/>
            </a:pPr>
            <a:r>
              <a:rPr lang="en-AU" sz="1600" i="1" dirty="0"/>
              <a:t>Acceptance Testing</a:t>
            </a:r>
            <a:endParaRPr lang="en-AU" sz="1400" dirty="0"/>
          </a:p>
          <a:p>
            <a:pPr marL="0" indent="0">
              <a:buNone/>
            </a:pPr>
            <a:endParaRPr lang="en-AU" sz="14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D61366-2F33-4835-A5B4-37D4200757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1600" dirty="0"/>
              <a:t>It hasn’t broken any existing functionality</a:t>
            </a:r>
          </a:p>
          <a:p>
            <a:pPr marL="0" indent="0" algn="ctr">
              <a:buNone/>
            </a:pPr>
            <a:r>
              <a:rPr lang="en-AU" sz="1600" i="1" dirty="0"/>
              <a:t>Smoke Testing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BC7456-965B-4B84-8213-B8D4E72EE5F8}"/>
              </a:ext>
            </a:extLst>
          </p:cNvPr>
          <p:cNvGrpSpPr/>
          <p:nvPr/>
        </p:nvGrpSpPr>
        <p:grpSpPr>
          <a:xfrm>
            <a:off x="7828874" y="3670862"/>
            <a:ext cx="1923115" cy="1923115"/>
            <a:chOff x="6685760" y="2792268"/>
            <a:chExt cx="1273463" cy="12734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B16B07-AFDF-4A4F-997A-14B2A6A3D475}"/>
                </a:ext>
              </a:extLst>
            </p:cNvPr>
            <p:cNvSpPr/>
            <p:nvPr/>
          </p:nvSpPr>
          <p:spPr>
            <a:xfrm>
              <a:off x="6685760" y="2792268"/>
              <a:ext cx="1273463" cy="1273463"/>
            </a:xfrm>
            <a:prstGeom prst="ellipse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 descr="Internet Of Things">
              <a:extLst>
                <a:ext uri="{FF2B5EF4-FFF2-40B4-BE49-F238E27FC236}">
                  <a16:creationId xmlns:a16="http://schemas.microsoft.com/office/drawing/2014/main" id="{2A247581-3325-4B4D-9199-B793B22D54FD}"/>
                </a:ext>
              </a:extLst>
            </p:cNvPr>
            <p:cNvSpPr/>
            <p:nvPr/>
          </p:nvSpPr>
          <p:spPr>
            <a:xfrm>
              <a:off x="6957154" y="3063662"/>
              <a:ext cx="730676" cy="730676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9414F1-2E42-41DB-8B86-0CBF21BFDBB7}"/>
              </a:ext>
            </a:extLst>
          </p:cNvPr>
          <p:cNvGrpSpPr/>
          <p:nvPr/>
        </p:nvGrpSpPr>
        <p:grpSpPr>
          <a:xfrm>
            <a:off x="2440010" y="3670862"/>
            <a:ext cx="1923115" cy="1923115"/>
            <a:chOff x="2440010" y="3522944"/>
            <a:chExt cx="1923115" cy="192311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94F6304-DB3D-406B-8FEC-4FA23AEB9D74}"/>
                </a:ext>
              </a:extLst>
            </p:cNvPr>
            <p:cNvSpPr/>
            <p:nvPr/>
          </p:nvSpPr>
          <p:spPr>
            <a:xfrm>
              <a:off x="2440010" y="3522944"/>
              <a:ext cx="1923115" cy="1923115"/>
            </a:xfrm>
            <a:prstGeom prst="ellipse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15" name="Graphic 14" descr="Gears">
              <a:extLst>
                <a:ext uri="{FF2B5EF4-FFF2-40B4-BE49-F238E27FC236}">
                  <a16:creationId xmlns:a16="http://schemas.microsoft.com/office/drawing/2014/main" id="{9B666D23-8CF8-4F5D-A88E-477FA54B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49854" y="3932789"/>
              <a:ext cx="1103581" cy="1103581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8FECB0D-AE4C-4ECF-B1BE-48BF9522E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5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6595-ADB3-46F4-8360-DFF14D2A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Testing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8E05D-7E8D-4302-B372-B90809675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99" y="1897593"/>
            <a:ext cx="3992795" cy="38955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391A014-83A4-49E2-ADFD-68A98692F594}"/>
              </a:ext>
            </a:extLst>
          </p:cNvPr>
          <p:cNvGrpSpPr/>
          <p:nvPr/>
        </p:nvGrpSpPr>
        <p:grpSpPr>
          <a:xfrm>
            <a:off x="7714099" y="2014194"/>
            <a:ext cx="3899646" cy="3361764"/>
            <a:chOff x="7714099" y="2014194"/>
            <a:chExt cx="3899646" cy="3361764"/>
          </a:xfrm>
          <a:solidFill>
            <a:srgbClr val="CDDADF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F349043-FE06-4190-9077-5D1E4D2A46D7}"/>
                </a:ext>
              </a:extLst>
            </p:cNvPr>
            <p:cNvSpPr/>
            <p:nvPr/>
          </p:nvSpPr>
          <p:spPr>
            <a:xfrm>
              <a:off x="7714099" y="2014194"/>
              <a:ext cx="3899646" cy="3361764"/>
            </a:xfrm>
            <a:prstGeom prst="triangle">
              <a:avLst/>
            </a:prstGeom>
            <a:solidFill>
              <a:srgbClr val="CDDADF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328980-BD99-48CA-9B06-4DBC2ADA6B9A}"/>
                </a:ext>
              </a:extLst>
            </p:cNvPr>
            <p:cNvSpPr txBox="1"/>
            <p:nvPr/>
          </p:nvSpPr>
          <p:spPr>
            <a:xfrm>
              <a:off x="7714099" y="2014194"/>
              <a:ext cx="3897436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r>
                <a:rPr lang="en-AU" dirty="0">
                  <a:solidFill>
                    <a:srgbClr val="3488A0"/>
                  </a:solidFill>
                </a:rPr>
                <a:t>Manual</a:t>
              </a:r>
            </a:p>
            <a:p>
              <a:pPr algn="ctr"/>
              <a:r>
                <a:rPr lang="en-AU" dirty="0">
                  <a:solidFill>
                    <a:srgbClr val="3488A0"/>
                  </a:solidFill>
                </a:rPr>
                <a:t>______________</a:t>
              </a:r>
            </a:p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r>
                <a:rPr lang="en-AU" dirty="0">
                  <a:solidFill>
                    <a:srgbClr val="3488A0"/>
                  </a:solidFill>
                </a:rPr>
                <a:t>Integration</a:t>
              </a:r>
            </a:p>
            <a:p>
              <a:pPr algn="ctr"/>
              <a:r>
                <a:rPr lang="en-AU" dirty="0">
                  <a:solidFill>
                    <a:srgbClr val="3488A0"/>
                  </a:solidFill>
                </a:rPr>
                <a:t>_________________________</a:t>
              </a:r>
            </a:p>
            <a:p>
              <a:pPr algn="ctr"/>
              <a:endParaRPr lang="en-AU" dirty="0">
                <a:solidFill>
                  <a:srgbClr val="3488A0"/>
                </a:solidFill>
              </a:endParaRPr>
            </a:p>
            <a:p>
              <a:pPr algn="ctr"/>
              <a:r>
                <a:rPr lang="en-AU" dirty="0">
                  <a:solidFill>
                    <a:srgbClr val="3488A0"/>
                  </a:solidFill>
                </a:rPr>
                <a:t>Unit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1618C00-9638-4779-AFBF-29CC71FA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6863-F187-4113-B4F6-118CA9F8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8608359" cy="3849624"/>
          </a:xfrm>
        </p:spPr>
        <p:txBody>
          <a:bodyPr>
            <a:normAutofit/>
          </a:bodyPr>
          <a:lstStyle/>
          <a:p>
            <a:r>
              <a:rPr lang="en-AU" sz="1600" dirty="0"/>
              <a:t>Automated testing takes AC and runs code that confirms the feature is </a:t>
            </a:r>
            <a:br>
              <a:rPr lang="en-AU" sz="1600" dirty="0"/>
            </a:br>
            <a:r>
              <a:rPr lang="en-AU" sz="1600" dirty="0"/>
              <a:t>working as expected</a:t>
            </a:r>
          </a:p>
          <a:p>
            <a:r>
              <a:rPr lang="en-AU" sz="1600" dirty="0"/>
              <a:t>There are various kinds of tests, with increasing complexity and in </a:t>
            </a:r>
            <a:br>
              <a:rPr lang="en-AU" sz="1600" dirty="0"/>
            </a:br>
            <a:r>
              <a:rPr lang="en-AU" sz="1600" dirty="0"/>
              <a:t>turn closer to a real users experience.</a:t>
            </a:r>
          </a:p>
          <a:p>
            <a:r>
              <a:rPr lang="en-AU" sz="1600" dirty="0"/>
              <a:t>As there should be more low complexity tests than high, a </a:t>
            </a:r>
            <a:br>
              <a:rPr lang="en-AU" sz="1600" dirty="0"/>
            </a:br>
            <a:r>
              <a:rPr lang="en-AU" sz="1600" dirty="0"/>
              <a:t>pyramid is formed</a:t>
            </a:r>
          </a:p>
          <a:p>
            <a:r>
              <a:rPr lang="en-AU" sz="1600" dirty="0"/>
              <a:t>Automated tests can be run manually or put into a </a:t>
            </a:r>
            <a:br>
              <a:rPr lang="en-AU" sz="1600" dirty="0"/>
            </a:br>
            <a:r>
              <a:rPr lang="en-AU" sz="1600" dirty="0"/>
              <a:t>CI/CD pipeline</a:t>
            </a:r>
          </a:p>
          <a:p>
            <a:r>
              <a:rPr lang="en-AU" sz="1600" dirty="0"/>
              <a:t>Almost every language/ framework has testing </a:t>
            </a:r>
            <a:br>
              <a:rPr lang="en-AU" sz="1600" dirty="0"/>
            </a:br>
            <a:r>
              <a:rPr lang="en-AU" sz="1600" dirty="0"/>
              <a:t>modules available. We will be using Python’s</a:t>
            </a:r>
            <a:br>
              <a:rPr lang="en-AU" sz="1600" dirty="0"/>
            </a:br>
            <a:r>
              <a:rPr lang="en-AU" sz="1600" dirty="0"/>
              <a:t>Django framework for tonight’s example.</a:t>
            </a:r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8183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6595-ADB3-46F4-8360-DFF14D2A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/>
              <a:t>TDD Principals</a:t>
            </a:r>
            <a:endParaRPr lang="en-A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6863-F187-4113-B4F6-118CA9F8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2728" y="2400299"/>
            <a:ext cx="8216547" cy="3162479"/>
          </a:xfrm>
        </p:spPr>
        <p:txBody>
          <a:bodyPr>
            <a:normAutofit/>
          </a:bodyPr>
          <a:lstStyle/>
          <a:p>
            <a:r>
              <a:rPr lang="en-AU" sz="1600" dirty="0"/>
              <a:t>If testing is needed before release, and the AC a test is based off of is already created, why not write the tests first?</a:t>
            </a:r>
          </a:p>
          <a:p>
            <a:r>
              <a:rPr lang="en-AU" sz="1600" dirty="0"/>
              <a:t>It is expected your tests will fail at first</a:t>
            </a:r>
          </a:p>
          <a:p>
            <a:r>
              <a:rPr lang="en-AU" sz="1600" dirty="0"/>
              <a:t>Your tests can act like a checklist of a user stories AC</a:t>
            </a:r>
          </a:p>
          <a:p>
            <a:r>
              <a:rPr lang="en-AU" sz="1600" dirty="0"/>
              <a:t>Helps validate the feasibility of a story</a:t>
            </a:r>
          </a:p>
          <a:p>
            <a:r>
              <a:rPr lang="en-AU" sz="1600" dirty="0"/>
              <a:t>Helps set up the necessary functions/ interfaces the final solution will need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72522A-D882-495D-85E6-B75247E7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13155"/>
            <a:ext cx="2425928" cy="466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6B42E0-9F3E-466F-9A5C-53E6BF8E7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sz="2400" dirty="0"/>
              <a:t>Practical Exercise: Unit Tests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D20758B-FA1C-422A-A6E0-98FDE90B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be testing an example project</a:t>
            </a:r>
            <a:endParaRPr lang="en-AU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hlinkClick r:id="rId2"/>
              </a:rPr>
              <a:t>https://github.com/utsprogsoc/testdrivendevelopment</a:t>
            </a:r>
            <a:endParaRPr lang="en-AU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866895"/>
              </p:ext>
            </p:extLst>
          </p:nvPr>
        </p:nvGraphicFramePr>
        <p:xfrm>
          <a:off x="802401" y="609600"/>
          <a:ext cx="640233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163CA04-AD07-47AF-9A35-265CB783F8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0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sz="2400" dirty="0"/>
              <a:t>Integration Tests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D20758B-FA1C-422A-A6E0-98FDE90BA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Selenium is a primary tool in creating integration tests for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837824"/>
              </p:ext>
            </p:extLst>
          </p:nvPr>
        </p:nvGraphicFramePr>
        <p:xfrm>
          <a:off x="802401" y="609600"/>
          <a:ext cx="640233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47174C-BAED-4859-8659-DF7178C62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97B91A65-0CBF-4C0B-9905-18295C6372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881355"/>
              </p:ext>
            </p:extLst>
          </p:nvPr>
        </p:nvGraphicFramePr>
        <p:xfrm>
          <a:off x="641130" y="4491738"/>
          <a:ext cx="6902669" cy="155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sz="2400" dirty="0"/>
              <a:t>Stability Over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F30D9-ECB7-44AE-8C1D-EBF65988097F}"/>
              </a:ext>
            </a:extLst>
          </p:cNvPr>
          <p:cNvSpPr txBox="1"/>
          <p:nvPr/>
        </p:nvSpPr>
        <p:spPr>
          <a:xfrm>
            <a:off x="8458200" y="2336800"/>
            <a:ext cx="3161963" cy="3398371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AU" i="1" dirty="0"/>
              <a:t>“When all you have is a hammer, everything looks like a nail”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B50EED06-A3E6-419F-9A31-CE3A3DE320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616383"/>
              </p:ext>
            </p:extLst>
          </p:nvPr>
        </p:nvGraphicFramePr>
        <p:xfrm>
          <a:off x="641131" y="1515817"/>
          <a:ext cx="6902669" cy="1553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C501D89-A17A-4089-8E28-6DC1FEC71AAD}"/>
              </a:ext>
            </a:extLst>
          </p:cNvPr>
          <p:cNvSpPr/>
          <p:nvPr/>
        </p:nvSpPr>
        <p:spPr>
          <a:xfrm>
            <a:off x="685800" y="607392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dirty="0"/>
              <a:t>As with all methodologies, it can have potential downside if implemented haphazardly: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47471-FB76-4F1C-80D6-175B86BC2B9E}"/>
              </a:ext>
            </a:extLst>
          </p:cNvPr>
          <p:cNvSpPr/>
          <p:nvPr/>
        </p:nvSpPr>
        <p:spPr>
          <a:xfrm>
            <a:off x="641131" y="3331114"/>
            <a:ext cx="6051652" cy="224462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74B3-659A-48C6-8186-8613193F923B}"/>
              </a:ext>
            </a:extLst>
          </p:cNvPr>
          <p:cNvSpPr/>
          <p:nvPr/>
        </p:nvSpPr>
        <p:spPr>
          <a:xfrm>
            <a:off x="641131" y="4252129"/>
            <a:ext cx="6051652" cy="73681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A7137-CA9A-4E93-9455-2F9632D10CE9}"/>
              </a:ext>
            </a:extLst>
          </p:cNvPr>
          <p:cNvSpPr/>
          <p:nvPr/>
        </p:nvSpPr>
        <p:spPr>
          <a:xfrm>
            <a:off x="641129" y="3754564"/>
            <a:ext cx="6096000" cy="74328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800100">
              <a:spcBef>
                <a:spcPct val="0"/>
              </a:spcBef>
              <a:spcAft>
                <a:spcPct val="35000"/>
              </a:spcAft>
            </a:pPr>
            <a:r>
              <a:rPr lang="en-AU" dirty="0"/>
              <a:t>Nothing in agile is a silver bullet:</a:t>
            </a:r>
          </a:p>
          <a:p>
            <a:pPr lvl="0" defTabSz="800100">
              <a:spcBef>
                <a:spcPct val="0"/>
              </a:spcBef>
              <a:spcAft>
                <a:spcPct val="35000"/>
              </a:spcAft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6C21B2-E6D6-4F79-B728-EFF4E75410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30734" y="5687281"/>
            <a:ext cx="978541" cy="6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3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9D8E80-EC3F-43D0-BEF4-2EE5CCE05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5" y="411975"/>
            <a:ext cx="10723009" cy="60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5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9A2EBF2B561C41AC306AD0D8857CBA" ma:contentTypeVersion="4" ma:contentTypeDescription="Create a new document." ma:contentTypeScope="" ma:versionID="48b92c68a68fab00d1905f7abeb7a2ad">
  <xsd:schema xmlns:xsd="http://www.w3.org/2001/XMLSchema" xmlns:xs="http://www.w3.org/2001/XMLSchema" xmlns:p="http://schemas.microsoft.com/office/2006/metadata/properties" xmlns:ns3="1aeb3432-8739-482b-a4ff-d709bdf243e9" targetNamespace="http://schemas.microsoft.com/office/2006/metadata/properties" ma:root="true" ma:fieldsID="05366791e32e38a93673ace03428392c" ns3:_="">
    <xsd:import namespace="1aeb3432-8739-482b-a4ff-d709bdf24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b3432-8739-482b-a4ff-d709bdf243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1aeb3432-8739-482b-a4ff-d709bdf243e9" xsi:nil="true"/>
  </documentManagement>
</p:properties>
</file>

<file path=customXml/itemProps1.xml><?xml version="1.0" encoding="utf-8"?>
<ds:datastoreItem xmlns:ds="http://schemas.openxmlformats.org/officeDocument/2006/customXml" ds:itemID="{09913600-4947-47A1-95B7-EABBDBE207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b3432-8739-482b-a4ff-d709bdf24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1aeb3432-8739-482b-a4ff-d709bdf243e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Widescreen</PresentationFormat>
  <Paragraphs>60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Garamond</vt:lpstr>
      <vt:lpstr>SavonVTI</vt:lpstr>
      <vt:lpstr>Test Driven Development and You</vt:lpstr>
      <vt:lpstr>The Basics: User Stories and Acceptance Criteria</vt:lpstr>
      <vt:lpstr>Testing Basics</vt:lpstr>
      <vt:lpstr>Testing Frameworks</vt:lpstr>
      <vt:lpstr>TDD Principals</vt:lpstr>
      <vt:lpstr>Practical Exercise: Unit Tests</vt:lpstr>
      <vt:lpstr>Integration Tests</vt:lpstr>
      <vt:lpstr>Stability Over Coverage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2020-04-28T02:34:17Z</dcterms:created>
  <dcterms:modified xsi:type="dcterms:W3CDTF">2020-04-28T06:50:35Z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0x010100969A2EBF2B561C41AC306AD0D8857CBA</vt:lpwstr>
  </property>
</Properties>
</file>