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8" r:id="rId3"/>
    <p:sldId id="297" r:id="rId4"/>
    <p:sldId id="308" r:id="rId5"/>
    <p:sldId id="309" r:id="rId6"/>
    <p:sldId id="310" r:id="rId7"/>
    <p:sldId id="311" r:id="rId8"/>
    <p:sldId id="306" r:id="rId9"/>
    <p:sldId id="264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Economic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5" autoAdjust="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b77fe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b77fe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25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b77fe8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b77fe8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80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b77fe83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b77fe83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4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b77fe83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b77fe83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57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ccc30c7_0_2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cccc30c7_0_2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uan.huo@uts.edu.a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48024 Applications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 </a:t>
            </a:r>
            <a:r>
              <a:rPr lang="en-GB" dirty="0" smtClean="0"/>
              <a:t>Angela </a:t>
            </a:r>
            <a:r>
              <a:rPr lang="en-US" altLang="zh-CN" dirty="0" smtClean="0"/>
              <a:t>Huo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dirty="0" smtClean="0"/>
              <a:t> </a:t>
            </a:r>
            <a:r>
              <a:rPr lang="en-AU" dirty="0"/>
              <a:t>Basic Java</a:t>
            </a:r>
          </a:p>
          <a:p>
            <a:pPr lvl="0"/>
            <a:r>
              <a:rPr lang="en-AU" dirty="0" smtClean="0"/>
              <a:t> </a:t>
            </a:r>
            <a:r>
              <a:rPr lang="en-AU" dirty="0"/>
              <a:t>Strings</a:t>
            </a:r>
          </a:p>
          <a:p>
            <a:pPr lvl="0"/>
            <a:r>
              <a:rPr lang="en-AU" dirty="0" smtClean="0"/>
              <a:t> </a:t>
            </a:r>
            <a:r>
              <a:rPr lang="en-AU" dirty="0"/>
              <a:t>Patterns</a:t>
            </a:r>
          </a:p>
          <a:p>
            <a:pPr lvl="0"/>
            <a:r>
              <a:rPr lang="en-AU" dirty="0" smtClean="0"/>
              <a:t> OO Design</a:t>
            </a:r>
            <a:endParaRPr lang="en-AU" dirty="0"/>
          </a:p>
          <a:p>
            <a:pPr lvl="0"/>
            <a:r>
              <a:rPr lang="en-AU" dirty="0" smtClean="0"/>
              <a:t> Inheritance</a:t>
            </a:r>
            <a:endParaRPr lang="en-AU" dirty="0"/>
          </a:p>
          <a:p>
            <a:pPr lvl="0"/>
            <a:r>
              <a:rPr lang="en-AU" dirty="0" smtClean="0"/>
              <a:t> </a:t>
            </a:r>
            <a:r>
              <a:rPr lang="en-AU" dirty="0"/>
              <a:t>Lists</a:t>
            </a:r>
          </a:p>
          <a:p>
            <a:pPr lvl="0"/>
            <a:r>
              <a:rPr lang="en-AU" dirty="0" smtClean="0"/>
              <a:t> </a:t>
            </a:r>
            <a:r>
              <a:rPr lang="en-AU" dirty="0"/>
              <a:t>GUI</a:t>
            </a:r>
          </a:p>
          <a:p>
            <a:pPr lvl="0"/>
            <a:r>
              <a:rPr lang="en-AU" dirty="0" smtClean="0"/>
              <a:t> </a:t>
            </a:r>
            <a:r>
              <a:rPr lang="en-AU" dirty="0"/>
              <a:t>MVC</a:t>
            </a:r>
          </a:p>
          <a:p>
            <a:pPr lvl="0"/>
            <a:r>
              <a:rPr lang="en-AU" dirty="0" smtClean="0"/>
              <a:t> </a:t>
            </a:r>
            <a:r>
              <a:rPr lang="en-AU" dirty="0" err="1" smtClean="0"/>
              <a:t>ListView</a:t>
            </a:r>
            <a:r>
              <a:rPr lang="en-AU" dirty="0" smtClean="0"/>
              <a:t> and </a:t>
            </a:r>
            <a:r>
              <a:rPr lang="en-AU" dirty="0" err="1" smtClean="0"/>
              <a:t>TableView</a:t>
            </a:r>
            <a:endParaRPr lang="en-AU" dirty="0" smtClean="0"/>
          </a:p>
          <a:p>
            <a:r>
              <a:rPr lang="en-AU" dirty="0" smtClean="0"/>
              <a:t> </a:t>
            </a:r>
            <a:r>
              <a:rPr lang="en-AU" dirty="0"/>
              <a:t>Exceptions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56" y="1154843"/>
            <a:ext cx="6542027" cy="3494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712" y="2508677"/>
            <a:ext cx="476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Examination Scope</a:t>
            </a:r>
            <a:endParaRPr lang="en-AU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week: Assignment 2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b="1" dirty="0" err="1"/>
              <a:t>Assignment</a:t>
            </a:r>
            <a:r>
              <a:rPr lang="fr-FR" sz="2000" b="1" dirty="0"/>
              <a:t> 2 </a:t>
            </a:r>
            <a:r>
              <a:rPr lang="fr-FR" sz="2000" b="1" dirty="0" err="1" smtClean="0"/>
              <a:t>demos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Attendance</a:t>
            </a:r>
            <a:r>
              <a:rPr lang="fr-FR" sz="2000" b="1" dirty="0" smtClean="0"/>
              <a:t> </a:t>
            </a:r>
            <a:r>
              <a:rPr lang="fr-FR" sz="2000" b="1" dirty="0"/>
              <a:t>COMPULSORY</a:t>
            </a:r>
            <a:r>
              <a:rPr lang="fr-FR" sz="2000" b="1" dirty="0" smtClean="0"/>
              <a:t>!!!</a:t>
            </a:r>
            <a:endParaRPr lang="en-US" sz="2000" b="1" dirty="0" smtClean="0"/>
          </a:p>
          <a:p>
            <a:pPr marL="114300" lvl="0" indent="0">
              <a:buNone/>
            </a:pPr>
            <a:r>
              <a:rPr lang="en-AU" dirty="0"/>
              <a:t>You will be assigned 2 random students to peer mark:</a:t>
            </a:r>
          </a:p>
          <a:p>
            <a:pPr lvl="0"/>
            <a:r>
              <a:rPr lang="en-AU" dirty="0"/>
              <a:t>You download the JAR file from PLATE</a:t>
            </a:r>
          </a:p>
          <a:p>
            <a:pPr lvl="0"/>
            <a:r>
              <a:rPr lang="en-AU" dirty="0"/>
              <a:t>You run the JAR file</a:t>
            </a:r>
          </a:p>
          <a:p>
            <a:pPr lvl="0"/>
            <a:r>
              <a:rPr lang="en-AU" dirty="0"/>
              <a:t>You fill in and submit a marking sheet on </a:t>
            </a:r>
            <a:r>
              <a:rPr lang="en-AU" dirty="0" smtClean="0"/>
              <a:t>PLATE</a:t>
            </a:r>
          </a:p>
          <a:p>
            <a:pPr lvl="0"/>
            <a:endParaRPr lang="en-AU" dirty="0"/>
          </a:p>
          <a:p>
            <a:pPr marL="114300" lvl="0" indent="0">
              <a:buNone/>
            </a:pPr>
            <a:r>
              <a:rPr lang="en-AU" dirty="0"/>
              <a:t>You will demo your assignment to </a:t>
            </a:r>
            <a:r>
              <a:rPr lang="en-AU" dirty="0" smtClean="0"/>
              <a:t>the tutor:</a:t>
            </a:r>
            <a:endParaRPr lang="en-AU" dirty="0"/>
          </a:p>
          <a:p>
            <a:pPr lvl="0"/>
            <a:r>
              <a:rPr lang="en-AU" dirty="0"/>
              <a:t>You must </a:t>
            </a:r>
            <a:r>
              <a:rPr lang="en-AU" dirty="0" smtClean="0"/>
              <a:t>show </a:t>
            </a:r>
            <a:r>
              <a:rPr lang="en-AU" dirty="0"/>
              <a:t>your running program and code.</a:t>
            </a:r>
          </a:p>
          <a:p>
            <a:pPr lvl="0"/>
            <a:r>
              <a:rPr lang="en-AU" dirty="0" smtClean="0"/>
              <a:t>The tutor </a:t>
            </a:r>
            <a:r>
              <a:rPr lang="en-AU" dirty="0"/>
              <a:t>may ask you to explain parts of your code. </a:t>
            </a:r>
          </a:p>
          <a:p>
            <a:pPr lvl="0"/>
            <a:r>
              <a:rPr lang="en-AU" dirty="0"/>
              <a:t>An unsatisfactory answer may affect your mark.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71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Peer marking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2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date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30/0</a:t>
            </a: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10:00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date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19/0</a:t>
            </a: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23:59</a:t>
            </a:r>
            <a:b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20%</a:t>
            </a: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mark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0/100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submission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marking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(0/2)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08375" y="4188000"/>
            <a:ext cx="1961100" cy="5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Entering marks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 Marking</a:t>
            </a:r>
            <a:endParaRPr sz="1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marking peer #1 out of 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 JAR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peer1.jar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marks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mainNodes mark: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mainLayout mark: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etc...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523575" y="3920200"/>
            <a:ext cx="444000" cy="15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523575" y="4106682"/>
            <a:ext cx="444000" cy="15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523575" y="4293164"/>
            <a:ext cx="444000" cy="15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277975" y="4699575"/>
            <a:ext cx="727800" cy="3453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Save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353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Resolving conflicts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PLATE tells you that you disagreed with another marker: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Find the other marker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Discuss your disagreement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Decide which is the correct mark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Raise your hand to call me over and tell me your decision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dirty="0" smtClean="0"/>
              <a:t>The tutor</a:t>
            </a:r>
            <a:r>
              <a:rPr lang="en-GB" dirty="0" smtClean="0"/>
              <a:t> </a:t>
            </a:r>
            <a:r>
              <a:rPr lang="en-GB" dirty="0"/>
              <a:t>will input the corrected mark on PLATE.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7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Disputing your mark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After your peer marks are determined, let your tutor know immediately if you were marked incorrectly.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smtClean="0"/>
              <a:t>Th</a:t>
            </a:r>
            <a:r>
              <a:rPr lang="en-GB" dirty="0" smtClean="0"/>
              <a:t>e tutor</a:t>
            </a:r>
            <a:r>
              <a:rPr lang="en-GB" dirty="0" smtClean="0"/>
              <a:t> </a:t>
            </a:r>
            <a:r>
              <a:rPr lang="en-GB" dirty="0"/>
              <a:t>will fix any mistakes that are reported during the lab.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8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own submission via PLATE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Download your application from PLATE and double-click on it: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AU" dirty="0"/>
              <a:t>Download </a:t>
            </a:r>
            <a:r>
              <a:rPr lang="en-AU" b="1" dirty="0"/>
              <a:t>submitted files 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Run JNLP | </a:t>
            </a:r>
            <a:r>
              <a:rPr lang="en-AU" b="1" dirty="0" err="1"/>
              <a:t>BuildingApplication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Run Jar | </a:t>
            </a:r>
            <a:r>
              <a:rPr lang="en-AU" b="1" dirty="0" err="1"/>
              <a:t>BuildingApplication</a:t>
            </a:r>
            <a:endParaRPr lang="en-AU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AU" dirty="0"/>
              <a:t>Make sure it runs so that the markers can mark it!</a:t>
            </a:r>
            <a:endParaRPr lang="en-AU" b="1" dirty="0"/>
          </a:p>
          <a:p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290415" y="2427006"/>
            <a:ext cx="2700471" cy="41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4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Subject Coordinator and Lecturer: </a:t>
            </a:r>
            <a:r>
              <a:rPr lang="en-US" dirty="0" smtClean="0"/>
              <a:t>Angela Huo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Email: 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huan.huo@uts.edu.au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Contact information on </a:t>
            </a:r>
            <a:r>
              <a:rPr lang="en-GB" dirty="0" err="1"/>
              <a:t>UTSOnline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9032" y="3127034"/>
            <a:ext cx="3916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Best Luck 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271</Words>
  <Application>Microsoft Office PowerPoint</Application>
  <PresentationFormat>On-screen Show (16:9)</PresentationFormat>
  <Paragraphs>58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Economica</vt:lpstr>
      <vt:lpstr>Luxe</vt:lpstr>
      <vt:lpstr>48024 Applications Programming</vt:lpstr>
      <vt:lpstr>Overview</vt:lpstr>
      <vt:lpstr>NEXT week: Assignment 2</vt:lpstr>
      <vt:lpstr>Peer marking</vt:lpstr>
      <vt:lpstr>Entering marks</vt:lpstr>
      <vt:lpstr>Resolving conflicts</vt:lpstr>
      <vt:lpstr>Disputing your mark</vt:lpstr>
      <vt:lpstr>Test your own submission via PLATE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48024 Applications Programming</dc:title>
  <dc:creator>Angela Huo</dc:creator>
  <cp:lastModifiedBy>Angela Huo</cp:lastModifiedBy>
  <cp:revision>96</cp:revision>
  <dcterms:modified xsi:type="dcterms:W3CDTF">2019-06-05T08:52:53Z</dcterms:modified>
</cp:coreProperties>
</file>