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2" r:id="rId3"/>
    <p:sldId id="289" r:id="rId4"/>
    <p:sldId id="275" r:id="rId5"/>
    <p:sldId id="295" r:id="rId6"/>
    <p:sldId id="283" r:id="rId7"/>
    <p:sldId id="264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804DF-AE4D-4758-BDD0-5BD36C37EE98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631DE-05BC-42EA-9872-65B7D41CCF52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1910DAE6-E017-4CEB-8493-BE149AC911E8}" type="parTrans" cxnId="{8197A027-E0C6-48EF-A875-FC4BF4BAF0F1}">
      <dgm:prSet/>
      <dgm:spPr/>
      <dgm:t>
        <a:bodyPr/>
        <a:lstStyle/>
        <a:p>
          <a:endParaRPr lang="en-US"/>
        </a:p>
      </dgm:t>
    </dgm:pt>
    <dgm:pt modelId="{A7527965-F99E-40B1-A3DA-A086E99376D9}" type="sibTrans" cxnId="{8197A027-E0C6-48EF-A875-FC4BF4BAF0F1}">
      <dgm:prSet/>
      <dgm:spPr/>
      <dgm:t>
        <a:bodyPr/>
        <a:lstStyle/>
        <a:p>
          <a:endParaRPr lang="en-US"/>
        </a:p>
      </dgm:t>
    </dgm:pt>
    <dgm:pt modelId="{F3B15377-55FB-4856-A5D5-CA901C45BB7B}">
      <dgm:prSet phldrT="[Text]"/>
      <dgm:spPr/>
      <dgm:t>
        <a:bodyPr/>
        <a:lstStyle/>
        <a:p>
          <a:r>
            <a:rPr lang="en-US" dirty="0" smtClean="0"/>
            <a:t>Sell()</a:t>
          </a:r>
        </a:p>
        <a:p>
          <a:r>
            <a:rPr lang="en-US" dirty="0" smtClean="0"/>
            <a:t>Input:# of stock</a:t>
          </a:r>
        </a:p>
        <a:p>
          <a:r>
            <a:rPr lang="en-US" dirty="0" smtClean="0"/>
            <a:t>Output: </a:t>
          </a:r>
          <a:r>
            <a:rPr lang="en-US" dirty="0" err="1" smtClean="0"/>
            <a:t>T_price</a:t>
          </a:r>
          <a:endParaRPr lang="en-US" dirty="0" smtClean="0"/>
        </a:p>
        <a:p>
          <a:r>
            <a:rPr lang="en-US" dirty="0" err="1" smtClean="0"/>
            <a:t>Action:stock</a:t>
          </a:r>
          <a:r>
            <a:rPr lang="en-US" dirty="0" smtClean="0"/>
            <a:t>--</a:t>
          </a:r>
          <a:endParaRPr lang="en-US" dirty="0"/>
        </a:p>
      </dgm:t>
    </dgm:pt>
    <dgm:pt modelId="{FC9533E5-B099-43AE-B656-EE224A2E6FBD}" type="parTrans" cxnId="{174AAFDE-D0BD-4445-8A5D-9EE29430E025}">
      <dgm:prSet/>
      <dgm:spPr/>
      <dgm:t>
        <a:bodyPr/>
        <a:lstStyle/>
        <a:p>
          <a:endParaRPr lang="en-US"/>
        </a:p>
      </dgm:t>
    </dgm:pt>
    <dgm:pt modelId="{F6D602B1-536F-4AA8-B6D0-3659D4E73043}" type="sibTrans" cxnId="{174AAFDE-D0BD-4445-8A5D-9EE29430E025}">
      <dgm:prSet/>
      <dgm:spPr/>
      <dgm:t>
        <a:bodyPr/>
        <a:lstStyle/>
        <a:p>
          <a:endParaRPr lang="en-US"/>
        </a:p>
      </dgm:t>
    </dgm:pt>
    <dgm:pt modelId="{6B83CCA9-80BF-48F8-A2ED-042B6DC96155}">
      <dgm:prSet phldrT="[Text]"/>
      <dgm:spPr/>
      <dgm:t>
        <a:bodyPr/>
        <a:lstStyle/>
        <a:p>
          <a:r>
            <a:rPr lang="en-US" dirty="0" err="1" smtClean="0"/>
            <a:t>CashRegister</a:t>
          </a:r>
          <a:endParaRPr lang="en-US" dirty="0"/>
        </a:p>
      </dgm:t>
    </dgm:pt>
    <dgm:pt modelId="{B6D289D1-A136-43CC-B9B0-EAB61125ED8D}" type="parTrans" cxnId="{7F138D37-D900-4E6C-8D80-F1387938A647}">
      <dgm:prSet/>
      <dgm:spPr/>
      <dgm:t>
        <a:bodyPr/>
        <a:lstStyle/>
        <a:p>
          <a:endParaRPr lang="en-US"/>
        </a:p>
      </dgm:t>
    </dgm:pt>
    <dgm:pt modelId="{B2E03C37-F1D9-4E2D-B928-2A7EAF9BBD72}" type="sibTrans" cxnId="{7F138D37-D900-4E6C-8D80-F1387938A647}">
      <dgm:prSet/>
      <dgm:spPr/>
      <dgm:t>
        <a:bodyPr/>
        <a:lstStyle/>
        <a:p>
          <a:endParaRPr lang="en-US"/>
        </a:p>
      </dgm:t>
    </dgm:pt>
    <dgm:pt modelId="{1318CC9D-DD0F-40A2-8F24-3123E5603E54}">
      <dgm:prSet phldrT="[Text]"/>
      <dgm:spPr/>
      <dgm:t>
        <a:bodyPr/>
        <a:lstStyle/>
        <a:p>
          <a:r>
            <a:rPr lang="en-US" dirty="0" smtClean="0"/>
            <a:t>Sell()</a:t>
          </a:r>
        </a:p>
        <a:p>
          <a:r>
            <a:rPr lang="en-US" dirty="0" smtClean="0"/>
            <a:t>Input: </a:t>
          </a:r>
          <a:r>
            <a:rPr lang="en-US" dirty="0" err="1" smtClean="0"/>
            <a:t>T_price</a:t>
          </a:r>
          <a:endParaRPr lang="en-US" dirty="0" smtClean="0"/>
        </a:p>
        <a:p>
          <a:r>
            <a:rPr lang="en-US" dirty="0" smtClean="0"/>
            <a:t>Output: void</a:t>
          </a:r>
        </a:p>
        <a:p>
          <a:r>
            <a:rPr lang="en-US" dirty="0" err="1" smtClean="0"/>
            <a:t>Action:cash</a:t>
          </a:r>
          <a:r>
            <a:rPr lang="en-US" dirty="0" smtClean="0"/>
            <a:t>++</a:t>
          </a:r>
          <a:endParaRPr lang="en-US" dirty="0"/>
        </a:p>
      </dgm:t>
    </dgm:pt>
    <dgm:pt modelId="{8108D731-8AA4-4F32-A1B7-26888DA11C75}" type="parTrans" cxnId="{1AF216B5-9B71-41E6-9A7E-6C87D8226349}">
      <dgm:prSet/>
      <dgm:spPr/>
      <dgm:t>
        <a:bodyPr/>
        <a:lstStyle/>
        <a:p>
          <a:endParaRPr lang="en-US"/>
        </a:p>
      </dgm:t>
    </dgm:pt>
    <dgm:pt modelId="{1DF0F2D8-E499-40CE-AEC7-02A3E69CB049}" type="sibTrans" cxnId="{1AF216B5-9B71-41E6-9A7E-6C87D8226349}">
      <dgm:prSet/>
      <dgm:spPr/>
      <dgm:t>
        <a:bodyPr/>
        <a:lstStyle/>
        <a:p>
          <a:endParaRPr lang="en-US"/>
        </a:p>
      </dgm:t>
    </dgm:pt>
    <dgm:pt modelId="{28DF71CF-26C4-4653-BE22-F4482EA57BC6}">
      <dgm:prSet phldrT="[Text]"/>
      <dgm:spPr/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818EFC8-28E7-4917-BF09-F6558DA6B961}" type="parTrans" cxnId="{6B4D9A7B-6CEC-41BB-A490-870991F8BDB6}">
      <dgm:prSet/>
      <dgm:spPr/>
      <dgm:t>
        <a:bodyPr/>
        <a:lstStyle/>
        <a:p>
          <a:endParaRPr lang="en-US"/>
        </a:p>
      </dgm:t>
    </dgm:pt>
    <dgm:pt modelId="{5B864A72-E398-4784-9A14-9F0F23539D59}" type="sibTrans" cxnId="{6B4D9A7B-6CEC-41BB-A490-870991F8BDB6}">
      <dgm:prSet/>
      <dgm:spPr/>
      <dgm:t>
        <a:bodyPr/>
        <a:lstStyle/>
        <a:p>
          <a:endParaRPr lang="en-US"/>
        </a:p>
      </dgm:t>
    </dgm:pt>
    <dgm:pt modelId="{D96E6101-E5D6-4864-9771-7190023A454E}">
      <dgm:prSet phldrT="[Text]" custT="1"/>
      <dgm:spPr/>
      <dgm:t>
        <a:bodyPr/>
        <a:lstStyle/>
        <a:p>
          <a:r>
            <a:rPr lang="en-US" sz="1400" dirty="0" smtClean="0"/>
            <a:t>Sell(){</a:t>
          </a:r>
        </a:p>
        <a:p>
          <a:r>
            <a:rPr lang="en-US" sz="1400" dirty="0" err="1" smtClean="0"/>
            <a:t>Product.sell</a:t>
          </a:r>
          <a:r>
            <a:rPr lang="en-US" sz="1400" dirty="0" smtClean="0"/>
            <a:t>();</a:t>
          </a:r>
        </a:p>
        <a:p>
          <a:r>
            <a:rPr lang="en-US" sz="1400" dirty="0" err="1" smtClean="0"/>
            <a:t>Cash.sell</a:t>
          </a:r>
          <a:r>
            <a:rPr lang="en-US" sz="1400" dirty="0" smtClean="0"/>
            <a:t>();</a:t>
          </a:r>
        </a:p>
        <a:p>
          <a:r>
            <a:rPr lang="en-US" sz="1400" dirty="0" smtClean="0"/>
            <a:t>}</a:t>
          </a:r>
          <a:endParaRPr lang="en-US" sz="1400" dirty="0"/>
        </a:p>
      </dgm:t>
    </dgm:pt>
    <dgm:pt modelId="{50FE6E7C-BA7C-4FA9-AC54-49AC37778F36}" type="parTrans" cxnId="{A5F58846-D62F-4FF7-9C99-C6EFF75A7712}">
      <dgm:prSet/>
      <dgm:spPr/>
      <dgm:t>
        <a:bodyPr/>
        <a:lstStyle/>
        <a:p>
          <a:endParaRPr lang="en-US"/>
        </a:p>
      </dgm:t>
    </dgm:pt>
    <dgm:pt modelId="{649732DB-A9BE-439F-94D5-53F5277FC84D}" type="sibTrans" cxnId="{A5F58846-D62F-4FF7-9C99-C6EFF75A7712}">
      <dgm:prSet/>
      <dgm:spPr/>
      <dgm:t>
        <a:bodyPr/>
        <a:lstStyle/>
        <a:p>
          <a:endParaRPr lang="en-US"/>
        </a:p>
      </dgm:t>
    </dgm:pt>
    <dgm:pt modelId="{4944762E-7601-49B2-A2D9-249016AF829C}" type="pres">
      <dgm:prSet presAssocID="{2E0804DF-AE4D-4758-BDD0-5BD36C37EE98}" presName="rootNode" presStyleCnt="0">
        <dgm:presLayoutVars>
          <dgm:chMax/>
          <dgm:chPref/>
          <dgm:dir/>
          <dgm:animLvl val="lvl"/>
        </dgm:presLayoutVars>
      </dgm:prSet>
      <dgm:spPr/>
    </dgm:pt>
    <dgm:pt modelId="{A8C9B53E-5905-4736-844B-E1BC5A37D070}" type="pres">
      <dgm:prSet presAssocID="{113631DE-05BC-42EA-9872-65B7D41CCF52}" presName="composite" presStyleCnt="0"/>
      <dgm:spPr/>
    </dgm:pt>
    <dgm:pt modelId="{2B518533-9488-4FB1-A38B-4C563F1B5143}" type="pres">
      <dgm:prSet presAssocID="{113631DE-05BC-42EA-9872-65B7D41CCF5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3EBA1-DE0F-4042-AB65-42111D02D97C}" type="pres">
      <dgm:prSet presAssocID="{113631DE-05BC-42EA-9872-65B7D41CCF52}" presName="Image" presStyleLbl="bgImgPlace1" presStyleIdx="0" presStyleCnt="3"/>
      <dgm:spPr/>
    </dgm:pt>
    <dgm:pt modelId="{F217181A-51F6-4124-BAB4-9A9437A2637C}" type="pres">
      <dgm:prSet presAssocID="{113631DE-05BC-42EA-9872-65B7D41CCF52}" presName="ChildText" presStyleLbl="fgAcc1" presStyleIdx="0" presStyleCnt="3" custScaleX="208040" custScaleY="162248" custLinFactX="-29672" custLinFactNeighborX="-100000" custLinFactNeighborY="12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D8AB6-E3D1-4DA5-99D7-9D94A8012A59}" type="pres">
      <dgm:prSet presAssocID="{A7527965-F99E-40B1-A3DA-A086E99376D9}" presName="sibTrans" presStyleCnt="0"/>
      <dgm:spPr/>
    </dgm:pt>
    <dgm:pt modelId="{A6EEA073-9AE5-4328-B8BF-CE9129DCE972}" type="pres">
      <dgm:prSet presAssocID="{6B83CCA9-80BF-48F8-A2ED-042B6DC96155}" presName="composite" presStyleCnt="0"/>
      <dgm:spPr/>
    </dgm:pt>
    <dgm:pt modelId="{670E8EF9-868A-4454-B1A6-1D4CF7667D13}" type="pres">
      <dgm:prSet presAssocID="{6B83CCA9-80BF-48F8-A2ED-042B6DC9615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DE2BE9E-0850-4FF6-8C04-8C8F8AAEEDF5}" type="pres">
      <dgm:prSet presAssocID="{6B83CCA9-80BF-48F8-A2ED-042B6DC96155}" presName="Image" presStyleLbl="bgImgPlace1" presStyleIdx="1" presStyleCnt="3"/>
      <dgm:spPr/>
    </dgm:pt>
    <dgm:pt modelId="{2E27B0DE-E9DE-4397-AC63-A40DC5DFE693}" type="pres">
      <dgm:prSet presAssocID="{6B83CCA9-80BF-48F8-A2ED-042B6DC96155}" presName="ChildText" presStyleLbl="fgAcc1" presStyleIdx="1" presStyleCnt="3" custScaleX="202845" custScaleY="176369" custLinFactX="-25981" custLinFactNeighborX="-100000" custLinFactNeighborY="12104">
        <dgm:presLayoutVars>
          <dgm:chMax val="0"/>
          <dgm:chPref val="0"/>
          <dgm:bulletEnabled val="1"/>
        </dgm:presLayoutVars>
      </dgm:prSet>
      <dgm:spPr/>
    </dgm:pt>
    <dgm:pt modelId="{EEDA9BA4-D37E-43A6-BD4B-2BEFF6CEADE1}" type="pres">
      <dgm:prSet presAssocID="{B2E03C37-F1D9-4E2D-B928-2A7EAF9BBD72}" presName="sibTrans" presStyleCnt="0"/>
      <dgm:spPr/>
    </dgm:pt>
    <dgm:pt modelId="{FE5234F1-1897-453E-8537-79913D97432B}" type="pres">
      <dgm:prSet presAssocID="{28DF71CF-26C4-4653-BE22-F4482EA57BC6}" presName="composite" presStyleCnt="0"/>
      <dgm:spPr/>
    </dgm:pt>
    <dgm:pt modelId="{7D5CB5B9-6B10-4D72-AD0D-942E0FAEAA77}" type="pres">
      <dgm:prSet presAssocID="{28DF71CF-26C4-4653-BE22-F4482EA57BC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AACB7AF-E60C-4DF2-BE88-016BA3DADE92}" type="pres">
      <dgm:prSet presAssocID="{28DF71CF-26C4-4653-BE22-F4482EA57BC6}" presName="Image" presStyleLbl="bgImgPlace1" presStyleIdx="2" presStyleCnt="3"/>
      <dgm:spPr/>
    </dgm:pt>
    <dgm:pt modelId="{E4B3A657-718A-457F-8847-264C79B3142C}" type="pres">
      <dgm:prSet presAssocID="{28DF71CF-26C4-4653-BE22-F4482EA57BC6}" presName="ChildText" presStyleLbl="fgAcc1" presStyleIdx="2" presStyleCnt="3" custScaleX="203345" custScaleY="155004" custLinFactX="-29132" custLinFactNeighborX="-100000" custLinFactNeighborY="141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D6278-33CC-44B8-B4CC-76AFEB6FBCEB}" type="presOf" srcId="{2E0804DF-AE4D-4758-BDD0-5BD36C37EE98}" destId="{4944762E-7601-49B2-A2D9-249016AF829C}" srcOrd="0" destOrd="0" presId="urn:microsoft.com/office/officeart/2008/layout/TitledPictureBlocks"/>
    <dgm:cxn modelId="{3D3594C3-DCB7-47CA-8FB0-1B43CD6B31E7}" type="presOf" srcId="{1318CC9D-DD0F-40A2-8F24-3123E5603E54}" destId="{2E27B0DE-E9DE-4397-AC63-A40DC5DFE693}" srcOrd="0" destOrd="0" presId="urn:microsoft.com/office/officeart/2008/layout/TitledPictureBlocks"/>
    <dgm:cxn modelId="{D3B415D1-8AD0-4901-8A37-FF118B7EBC92}" type="presOf" srcId="{113631DE-05BC-42EA-9872-65B7D41CCF52}" destId="{2B518533-9488-4FB1-A38B-4C563F1B5143}" srcOrd="0" destOrd="0" presId="urn:microsoft.com/office/officeart/2008/layout/TitledPictureBlocks"/>
    <dgm:cxn modelId="{A5F58846-D62F-4FF7-9C99-C6EFF75A7712}" srcId="{28DF71CF-26C4-4653-BE22-F4482EA57BC6}" destId="{D96E6101-E5D6-4864-9771-7190023A454E}" srcOrd="0" destOrd="0" parTransId="{50FE6E7C-BA7C-4FA9-AC54-49AC37778F36}" sibTransId="{649732DB-A9BE-439F-94D5-53F5277FC84D}"/>
    <dgm:cxn modelId="{6B854F74-3EE9-47B5-93A2-D39636A86BBA}" type="presOf" srcId="{D96E6101-E5D6-4864-9771-7190023A454E}" destId="{E4B3A657-718A-457F-8847-264C79B3142C}" srcOrd="0" destOrd="0" presId="urn:microsoft.com/office/officeart/2008/layout/TitledPictureBlocks"/>
    <dgm:cxn modelId="{8197A027-E0C6-48EF-A875-FC4BF4BAF0F1}" srcId="{2E0804DF-AE4D-4758-BDD0-5BD36C37EE98}" destId="{113631DE-05BC-42EA-9872-65B7D41CCF52}" srcOrd="0" destOrd="0" parTransId="{1910DAE6-E017-4CEB-8493-BE149AC911E8}" sibTransId="{A7527965-F99E-40B1-A3DA-A086E99376D9}"/>
    <dgm:cxn modelId="{174AAFDE-D0BD-4445-8A5D-9EE29430E025}" srcId="{113631DE-05BC-42EA-9872-65B7D41CCF52}" destId="{F3B15377-55FB-4856-A5D5-CA901C45BB7B}" srcOrd="0" destOrd="0" parTransId="{FC9533E5-B099-43AE-B656-EE224A2E6FBD}" sibTransId="{F6D602B1-536F-4AA8-B6D0-3659D4E73043}"/>
    <dgm:cxn modelId="{2C67AD92-09D9-4B6D-AEF9-EECB1F438813}" type="presOf" srcId="{28DF71CF-26C4-4653-BE22-F4482EA57BC6}" destId="{7D5CB5B9-6B10-4D72-AD0D-942E0FAEAA77}" srcOrd="0" destOrd="0" presId="urn:microsoft.com/office/officeart/2008/layout/TitledPictureBlocks"/>
    <dgm:cxn modelId="{1AF216B5-9B71-41E6-9A7E-6C87D8226349}" srcId="{6B83CCA9-80BF-48F8-A2ED-042B6DC96155}" destId="{1318CC9D-DD0F-40A2-8F24-3123E5603E54}" srcOrd="0" destOrd="0" parTransId="{8108D731-8AA4-4F32-A1B7-26888DA11C75}" sibTransId="{1DF0F2D8-E499-40CE-AEC7-02A3E69CB049}"/>
    <dgm:cxn modelId="{7F138D37-D900-4E6C-8D80-F1387938A647}" srcId="{2E0804DF-AE4D-4758-BDD0-5BD36C37EE98}" destId="{6B83CCA9-80BF-48F8-A2ED-042B6DC96155}" srcOrd="1" destOrd="0" parTransId="{B6D289D1-A136-43CC-B9B0-EAB61125ED8D}" sibTransId="{B2E03C37-F1D9-4E2D-B928-2A7EAF9BBD72}"/>
    <dgm:cxn modelId="{05A58EDC-B38A-478C-9534-CAFFC4052DED}" type="presOf" srcId="{F3B15377-55FB-4856-A5D5-CA901C45BB7B}" destId="{F217181A-51F6-4124-BAB4-9A9437A2637C}" srcOrd="0" destOrd="0" presId="urn:microsoft.com/office/officeart/2008/layout/TitledPictureBlocks"/>
    <dgm:cxn modelId="{6B4D9A7B-6CEC-41BB-A490-870991F8BDB6}" srcId="{2E0804DF-AE4D-4758-BDD0-5BD36C37EE98}" destId="{28DF71CF-26C4-4653-BE22-F4482EA57BC6}" srcOrd="2" destOrd="0" parTransId="{7818EFC8-28E7-4917-BF09-F6558DA6B961}" sibTransId="{5B864A72-E398-4784-9A14-9F0F23539D59}"/>
    <dgm:cxn modelId="{187AD3FE-FB69-46EA-9D9E-71476FCCBDD5}" type="presOf" srcId="{6B83CCA9-80BF-48F8-A2ED-042B6DC96155}" destId="{670E8EF9-868A-4454-B1A6-1D4CF7667D13}" srcOrd="0" destOrd="0" presId="urn:microsoft.com/office/officeart/2008/layout/TitledPictureBlocks"/>
    <dgm:cxn modelId="{DD2CA4FB-B214-4F9C-8F66-A77BF8E0F0B4}" type="presParOf" srcId="{4944762E-7601-49B2-A2D9-249016AF829C}" destId="{A8C9B53E-5905-4736-844B-E1BC5A37D070}" srcOrd="0" destOrd="0" presId="urn:microsoft.com/office/officeart/2008/layout/TitledPictureBlocks"/>
    <dgm:cxn modelId="{FADEB63D-9B12-421E-BA74-89B100BB1DF4}" type="presParOf" srcId="{A8C9B53E-5905-4736-844B-E1BC5A37D070}" destId="{2B518533-9488-4FB1-A38B-4C563F1B5143}" srcOrd="0" destOrd="0" presId="urn:microsoft.com/office/officeart/2008/layout/TitledPictureBlocks"/>
    <dgm:cxn modelId="{7A7B8A68-FF09-494F-94D0-7F7042C908EC}" type="presParOf" srcId="{A8C9B53E-5905-4736-844B-E1BC5A37D070}" destId="{7C23EBA1-DE0F-4042-AB65-42111D02D97C}" srcOrd="1" destOrd="0" presId="urn:microsoft.com/office/officeart/2008/layout/TitledPictureBlocks"/>
    <dgm:cxn modelId="{A58C26F5-8374-4DEC-B161-7365AAF74023}" type="presParOf" srcId="{A8C9B53E-5905-4736-844B-E1BC5A37D070}" destId="{F217181A-51F6-4124-BAB4-9A9437A2637C}" srcOrd="2" destOrd="0" presId="urn:microsoft.com/office/officeart/2008/layout/TitledPictureBlocks"/>
    <dgm:cxn modelId="{78527691-7246-4801-AC65-D50B8CB20F26}" type="presParOf" srcId="{4944762E-7601-49B2-A2D9-249016AF829C}" destId="{4FDD8AB6-E3D1-4DA5-99D7-9D94A8012A59}" srcOrd="1" destOrd="0" presId="urn:microsoft.com/office/officeart/2008/layout/TitledPictureBlocks"/>
    <dgm:cxn modelId="{420C4CE2-A9FF-4F9B-8C5C-E62126ADB7E2}" type="presParOf" srcId="{4944762E-7601-49B2-A2D9-249016AF829C}" destId="{A6EEA073-9AE5-4328-B8BF-CE9129DCE972}" srcOrd="2" destOrd="0" presId="urn:microsoft.com/office/officeart/2008/layout/TitledPictureBlocks"/>
    <dgm:cxn modelId="{CF325933-16A8-4896-8D50-ED71EBB491E6}" type="presParOf" srcId="{A6EEA073-9AE5-4328-B8BF-CE9129DCE972}" destId="{670E8EF9-868A-4454-B1A6-1D4CF7667D13}" srcOrd="0" destOrd="0" presId="urn:microsoft.com/office/officeart/2008/layout/TitledPictureBlocks"/>
    <dgm:cxn modelId="{A406F27F-324F-425C-B8EB-0E5511FB06FE}" type="presParOf" srcId="{A6EEA073-9AE5-4328-B8BF-CE9129DCE972}" destId="{DDE2BE9E-0850-4FF6-8C04-8C8F8AAEEDF5}" srcOrd="1" destOrd="0" presId="urn:microsoft.com/office/officeart/2008/layout/TitledPictureBlocks"/>
    <dgm:cxn modelId="{A1C20511-1007-4B61-B77E-311DD5E7E6D4}" type="presParOf" srcId="{A6EEA073-9AE5-4328-B8BF-CE9129DCE972}" destId="{2E27B0DE-E9DE-4397-AC63-A40DC5DFE693}" srcOrd="2" destOrd="0" presId="urn:microsoft.com/office/officeart/2008/layout/TitledPictureBlocks"/>
    <dgm:cxn modelId="{2E05F305-2387-4633-9F3F-537DF9A89349}" type="presParOf" srcId="{4944762E-7601-49B2-A2D9-249016AF829C}" destId="{EEDA9BA4-D37E-43A6-BD4B-2BEFF6CEADE1}" srcOrd="3" destOrd="0" presId="urn:microsoft.com/office/officeart/2008/layout/TitledPictureBlocks"/>
    <dgm:cxn modelId="{AD65D55D-CC96-4DA0-AA19-9983ECA449E4}" type="presParOf" srcId="{4944762E-7601-49B2-A2D9-249016AF829C}" destId="{FE5234F1-1897-453E-8537-79913D97432B}" srcOrd="4" destOrd="0" presId="urn:microsoft.com/office/officeart/2008/layout/TitledPictureBlocks"/>
    <dgm:cxn modelId="{98E58963-10CF-402B-A8EE-EB4EDD070EC4}" type="presParOf" srcId="{FE5234F1-1897-453E-8537-79913D97432B}" destId="{7D5CB5B9-6B10-4D72-AD0D-942E0FAEAA77}" srcOrd="0" destOrd="0" presId="urn:microsoft.com/office/officeart/2008/layout/TitledPictureBlocks"/>
    <dgm:cxn modelId="{7F783C9A-1821-4B4E-AFC7-1B9A4BD71ECA}" type="presParOf" srcId="{FE5234F1-1897-453E-8537-79913D97432B}" destId="{AAACB7AF-E60C-4DF2-BE88-016BA3DADE92}" srcOrd="1" destOrd="0" presId="urn:microsoft.com/office/officeart/2008/layout/TitledPictureBlocks"/>
    <dgm:cxn modelId="{52EF88E1-FFDD-462F-A617-1F8A1E9400C4}" type="presParOf" srcId="{FE5234F1-1897-453E-8537-79913D97432B}" destId="{E4B3A657-718A-457F-8847-264C79B3142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3EBA1-DE0F-4042-AB65-42111D02D97C}">
      <dsp:nvSpPr>
        <dsp:cNvPr id="0" name=""/>
        <dsp:cNvSpPr/>
      </dsp:nvSpPr>
      <dsp:spPr>
        <a:xfrm>
          <a:off x="86421" y="300723"/>
          <a:ext cx="1716626" cy="14544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7181A-51F6-4124-BAB4-9A9437A2637C}">
      <dsp:nvSpPr>
        <dsp:cNvPr id="0" name=""/>
        <dsp:cNvSpPr/>
      </dsp:nvSpPr>
      <dsp:spPr>
        <a:xfrm>
          <a:off x="79205" y="343121"/>
          <a:ext cx="1693444" cy="1374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Sell()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Input:# of stock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Output: </a:t>
          </a:r>
          <a:r>
            <a:rPr lang="en-US" sz="1500" kern="1200" dirty="0" err="1" smtClean="0"/>
            <a:t>T_price</a:t>
          </a:r>
          <a:endParaRPr lang="en-US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Action:stock</a:t>
          </a:r>
          <a:r>
            <a:rPr lang="en-US" sz="1500" kern="1200" dirty="0" smtClean="0"/>
            <a:t>--</a:t>
          </a:r>
          <a:endParaRPr lang="en-US" sz="1500" kern="1200" dirty="0"/>
        </a:p>
      </dsp:txBody>
      <dsp:txXfrm>
        <a:off x="119465" y="383381"/>
        <a:ext cx="1612924" cy="1294065"/>
      </dsp:txXfrm>
    </dsp:sp>
    <dsp:sp modelId="{2B518533-9488-4FB1-A38B-4C563F1B5143}">
      <dsp:nvSpPr>
        <dsp:cNvPr id="0" name=""/>
        <dsp:cNvSpPr/>
      </dsp:nvSpPr>
      <dsp:spPr>
        <a:xfrm>
          <a:off x="86421" y="23383"/>
          <a:ext cx="1716626" cy="250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</a:t>
          </a:r>
          <a:endParaRPr lang="en-US" sz="1200" kern="1200" dirty="0"/>
        </a:p>
      </dsp:txBody>
      <dsp:txXfrm>
        <a:off x="86421" y="23383"/>
        <a:ext cx="1716626" cy="250457"/>
      </dsp:txXfrm>
    </dsp:sp>
    <dsp:sp modelId="{DDE2BE9E-0850-4FF6-8C04-8C8F8AAEEDF5}">
      <dsp:nvSpPr>
        <dsp:cNvPr id="0" name=""/>
        <dsp:cNvSpPr/>
      </dsp:nvSpPr>
      <dsp:spPr>
        <a:xfrm>
          <a:off x="3103806" y="300723"/>
          <a:ext cx="1716626" cy="14544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7B0DE-E9DE-4397-AC63-A40DC5DFE693}">
      <dsp:nvSpPr>
        <dsp:cNvPr id="0" name=""/>
        <dsp:cNvSpPr/>
      </dsp:nvSpPr>
      <dsp:spPr>
        <a:xfrm>
          <a:off x="3147777" y="283304"/>
          <a:ext cx="1651156" cy="1494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Sell()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Input: </a:t>
          </a:r>
          <a:r>
            <a:rPr lang="en-US" sz="1400" kern="1200" dirty="0" err="1" smtClean="0"/>
            <a:t>T_price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Output: void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Action:cash</a:t>
          </a:r>
          <a:r>
            <a:rPr lang="en-US" sz="1400" kern="1200" dirty="0" smtClean="0"/>
            <a:t>++</a:t>
          </a:r>
          <a:endParaRPr lang="en-US" sz="1400" kern="1200" dirty="0"/>
        </a:p>
      </dsp:txBody>
      <dsp:txXfrm>
        <a:off x="3191541" y="327068"/>
        <a:ext cx="1563628" cy="1406692"/>
      </dsp:txXfrm>
    </dsp:sp>
    <dsp:sp modelId="{670E8EF9-868A-4454-B1A6-1D4CF7667D13}">
      <dsp:nvSpPr>
        <dsp:cNvPr id="0" name=""/>
        <dsp:cNvSpPr/>
      </dsp:nvSpPr>
      <dsp:spPr>
        <a:xfrm>
          <a:off x="3103806" y="23383"/>
          <a:ext cx="1716626" cy="250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CashRegister</a:t>
          </a:r>
          <a:endParaRPr lang="en-US" sz="1200" kern="1200" dirty="0"/>
        </a:p>
      </dsp:txBody>
      <dsp:txXfrm>
        <a:off x="3103806" y="23383"/>
        <a:ext cx="1716626" cy="250457"/>
      </dsp:txXfrm>
    </dsp:sp>
    <dsp:sp modelId="{AAACB7AF-E60C-4DF2-BE88-016BA3DADE92}">
      <dsp:nvSpPr>
        <dsp:cNvPr id="0" name=""/>
        <dsp:cNvSpPr/>
      </dsp:nvSpPr>
      <dsp:spPr>
        <a:xfrm>
          <a:off x="1594096" y="2262753"/>
          <a:ext cx="1716626" cy="14544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A657-718A-457F-8847-264C79B3142C}">
      <dsp:nvSpPr>
        <dsp:cNvPr id="0" name=""/>
        <dsp:cNvSpPr/>
      </dsp:nvSpPr>
      <dsp:spPr>
        <a:xfrm>
          <a:off x="1610384" y="2352934"/>
          <a:ext cx="1655226" cy="1313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Sell(){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Product.sell</a:t>
          </a:r>
          <a:r>
            <a:rPr lang="en-US" sz="1400" kern="1200" dirty="0" smtClean="0"/>
            <a:t>();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Cash.sell</a:t>
          </a:r>
          <a:r>
            <a:rPr lang="en-US" sz="1400" kern="1200" dirty="0" smtClean="0"/>
            <a:t>();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}</a:t>
          </a:r>
          <a:endParaRPr lang="en-US" sz="1400" kern="1200" dirty="0"/>
        </a:p>
      </dsp:txBody>
      <dsp:txXfrm>
        <a:off x="1648847" y="2391397"/>
        <a:ext cx="1578300" cy="1236287"/>
      </dsp:txXfrm>
    </dsp:sp>
    <dsp:sp modelId="{7D5CB5B9-6B10-4D72-AD0D-942E0FAEAA77}">
      <dsp:nvSpPr>
        <dsp:cNvPr id="0" name=""/>
        <dsp:cNvSpPr/>
      </dsp:nvSpPr>
      <dsp:spPr>
        <a:xfrm>
          <a:off x="1594096" y="1985414"/>
          <a:ext cx="1716626" cy="250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Store</a:t>
          </a:r>
          <a:endParaRPr lang="en-US" sz="1200" kern="1200" dirty="0"/>
        </a:p>
      </dsp:txBody>
      <dsp:txXfrm>
        <a:off x="1594096" y="1985414"/>
        <a:ext cx="1716626" cy="25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10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12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6" y="1225225"/>
            <a:ext cx="7751727" cy="33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UTSOnline</a:t>
            </a:r>
            <a:r>
              <a:rPr lang="en-US" dirty="0" smtClean="0"/>
              <a:t> </a:t>
            </a:r>
            <a:r>
              <a:rPr lang="en-US" dirty="0" smtClean="0"/>
              <a:t>Survey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 smtClean="0"/>
              <a:t>UTSOnline</a:t>
            </a:r>
            <a:r>
              <a:rPr lang="en-AU" dirty="0" smtClean="0"/>
              <a:t> Survey is </a:t>
            </a:r>
            <a:r>
              <a:rPr lang="en-AU" dirty="0"/>
              <a:t>now open for student feedback. </a:t>
            </a:r>
            <a:endParaRPr lang="en-AU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1" y="1748823"/>
            <a:ext cx="6525292" cy="31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 </a:t>
            </a:r>
            <a:r>
              <a:rPr lang="en-US" dirty="0" smtClean="0"/>
              <a:t>Review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14939"/>
            <a:ext cx="8696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cash to the cash </a:t>
            </a:r>
            <a:r>
              <a:rPr lang="en-AU" dirty="0" smtClean="0"/>
              <a:t>register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2770958"/>
              </p:ext>
            </p:extLst>
          </p:nvPr>
        </p:nvGraphicFramePr>
        <p:xfrm>
          <a:off x="1524000" y="1298960"/>
          <a:ext cx="5910841" cy="374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Left Arrow 6"/>
          <p:cNvSpPr/>
          <p:nvPr/>
        </p:nvSpPr>
        <p:spPr>
          <a:xfrm rot="2389447">
            <a:off x="1604912" y="3344792"/>
            <a:ext cx="1606609" cy="6198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of Stock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3332860" y="2144995"/>
            <a:ext cx="1290415" cy="47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T_price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6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dirty="0" smtClean="0"/>
              <a:t>30 min Intro </a:t>
            </a:r>
            <a:r>
              <a:rPr lang="en-AU" dirty="0"/>
              <a:t>+ </a:t>
            </a:r>
            <a:r>
              <a:rPr lang="en-AU" dirty="0" smtClean="0"/>
              <a:t>Demo</a:t>
            </a:r>
            <a:endParaRPr lang="en-AU" dirty="0"/>
          </a:p>
          <a:p>
            <a:pPr fontAlgn="base"/>
            <a:r>
              <a:rPr lang="en-AU" dirty="0" smtClean="0"/>
              <a:t>10 min analysis</a:t>
            </a:r>
            <a:endParaRPr lang="en-AU" dirty="0"/>
          </a:p>
          <a:p>
            <a:pPr fontAlgn="base"/>
            <a:r>
              <a:rPr lang="en-AU" dirty="0" smtClean="0"/>
              <a:t>Remaining time -- Coding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NOTE: This Friday lab is arranged on 26</a:t>
            </a:r>
            <a:r>
              <a:rPr lang="en-US" baseline="30000" dirty="0" smtClean="0"/>
              <a:t>th</a:t>
            </a:r>
            <a:r>
              <a:rPr lang="en-US" dirty="0" smtClean="0"/>
              <a:t> April!!!</a:t>
            </a:r>
          </a:p>
          <a:p>
            <a:pPr marL="742950" lvl="1" indent="-285750"/>
            <a:r>
              <a:rPr lang="en-AU" dirty="0" smtClean="0"/>
              <a:t>Lab 6 is </a:t>
            </a:r>
            <a:r>
              <a:rPr lang="en-AU" dirty="0"/>
              <a:t>critical preparation for the </a:t>
            </a:r>
            <a:r>
              <a:rPr lang="en-AU" dirty="0" smtClean="0"/>
              <a:t>assignment.</a:t>
            </a:r>
            <a:endParaRPr lang="en-AU" dirty="0"/>
          </a:p>
          <a:p>
            <a:pPr marL="742950" lvl="1" indent="-285750"/>
            <a:r>
              <a:rPr lang="en-AU" dirty="0"/>
              <a:t>Next lab before </a:t>
            </a:r>
            <a:r>
              <a:rPr lang="en-AU" dirty="0" err="1"/>
              <a:t>StuVac</a:t>
            </a:r>
            <a:r>
              <a:rPr lang="en-AU" dirty="0"/>
              <a:t> will </a:t>
            </a:r>
            <a:r>
              <a:rPr lang="en-AU" dirty="0" smtClean="0"/>
              <a:t>offer assignment </a:t>
            </a:r>
            <a:r>
              <a:rPr lang="en-AU" dirty="0"/>
              <a:t>support. Bring along your code!!!</a:t>
            </a:r>
          </a:p>
          <a:p>
            <a:pPr marL="742950" lvl="1" indent="-285750">
              <a:spcAft>
                <a:spcPts val="1600"/>
              </a:spcAft>
            </a:pPr>
            <a:r>
              <a:rPr lang="en-AU" dirty="0"/>
              <a:t>(Last opportunity for </a:t>
            </a:r>
            <a:r>
              <a:rPr lang="en-AU" dirty="0" smtClean="0"/>
              <a:t>face-to-face </a:t>
            </a:r>
            <a:r>
              <a:rPr lang="en-AU" dirty="0"/>
              <a:t>support before the due date!)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46" y="2991678"/>
            <a:ext cx="6230652" cy="92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137</Words>
  <Application>Microsoft Office PowerPoint</Application>
  <PresentationFormat>On-screen Show (16:9)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Economica</vt:lpstr>
      <vt:lpstr>Arial</vt:lpstr>
      <vt:lpstr>Luxe</vt:lpstr>
      <vt:lpstr>48024 Applications Programming</vt:lpstr>
      <vt:lpstr>Quiz</vt:lpstr>
      <vt:lpstr>UTSOnline Survey</vt:lpstr>
      <vt:lpstr>Lab 5 Review</vt:lpstr>
      <vt:lpstr>Adding cash to the cash register</vt:lpstr>
      <vt:lpstr>Lab 6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54</cp:revision>
  <dcterms:modified xsi:type="dcterms:W3CDTF">2019-04-17T12:32:15Z</dcterms:modified>
</cp:coreProperties>
</file>