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6552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6552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ef89a8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ef89a8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31cbb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31cbb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e546e4a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e546e4a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Tables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week: Assignment 2 demos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Attendance COMPULSORY!!!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will be assigned 2 random students to peer mark: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download the JAR file from PLATE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run the JAR file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fill in and submit a marking sheet on PLATE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will demo your assignment to me: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must show me your running program and code.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may ask you to explain parts of your code.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unsatisfactory answer may affect your mark.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your own submission via PLATE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your application from PLATE and double-click on it: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Download </a:t>
            </a:r>
            <a:r>
              <a:rPr b="1" lang="en-GB">
                <a:solidFill>
                  <a:schemeClr val="dk1"/>
                </a:solidFill>
              </a:rPr>
              <a:t>submitted files </a:t>
            </a:r>
            <a:br>
              <a:rPr lang="en-GB"/>
            </a:br>
            <a:r>
              <a:rPr lang="en-GB"/>
              <a:t>Run JNLP | </a:t>
            </a:r>
            <a:r>
              <a:rPr b="1" lang="en-GB">
                <a:solidFill>
                  <a:schemeClr val="dk1"/>
                </a:solidFill>
              </a:rPr>
              <a:t>BuildingApplication</a:t>
            </a:r>
            <a:br>
              <a:rPr lang="en-GB"/>
            </a:br>
            <a:r>
              <a:rPr lang="en-GB"/>
              <a:t>Run Jar | </a:t>
            </a:r>
            <a:r>
              <a:rPr b="1" lang="en-GB">
                <a:solidFill>
                  <a:schemeClr val="dk1"/>
                </a:solidFill>
              </a:rPr>
              <a:t>BuildingApplication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Make sure it runs so that the markers can mark it!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435200" y="3066915"/>
            <a:ext cx="2215800" cy="493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