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546e4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546e4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983b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983b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983bd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983bd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7f6f5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7f6f5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546e4a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e546e4a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 Lab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new patterns did you learn this week?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vs Procedures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difference between a function and a procedure?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 procedure call a procedure?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 procedure call a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 function call a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 function call a procedure?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method header?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Find how many words in a sentence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static int wordCount(String sentence)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Check if a character is a vowel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static boolean isVowel(char 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Find the highest rainfall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static double highestRainfall(double[] rainfall)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Goal: Show the highest rainfall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static void showHighestRainfall(double[] rainfall)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exercise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sentences until the user enters *. Show the number of words in the sentence that contain a stretch of non-z characters with exactly 2 vowels.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Sentence: GONZALEZ passes the ball to VAZQUEZ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Matching words = 3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Sentence: zoo azoooza zatoza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Matching words = 2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Sentence: *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Worth 2%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out a plan in groups of 4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lab uses the break it down, build it up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Within groups of 4, break down this problem into 5 levels of processing.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/>
              <a:t>Discuss and write down the goal of each level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and write down a method header for each level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and write down a plan for each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your tutor approves your breakdown and plans, you may start coding individually.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