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71" r:id="rId5"/>
    <p:sldId id="264" r:id="rId6"/>
    <p:sldId id="265" r:id="rId7"/>
    <p:sldId id="267" r:id="rId8"/>
    <p:sldId id="268" r:id="rId9"/>
    <p:sldId id="26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ptr</a:t>
            </a:r>
            <a:r>
              <a:rPr lang="en-AU" dirty="0" smtClean="0"/>
              <a:t>-&gt;next = </a:t>
            </a:r>
            <a:r>
              <a:rPr lang="en-AU" dirty="0" err="1" smtClean="0"/>
              <a:t>new_node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-&gt;length++;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36202" y="4861712"/>
            <a:ext cx="284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arrow operator “-&gt;” acts like the dot “.” operator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553" y="156029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rot="16200000" flipV="1">
            <a:off x="9320088" y="4025213"/>
            <a:ext cx="874598" cy="798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Pentagon 32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5" idx="0"/>
          </p:cNvCxnSpPr>
          <p:nvPr/>
        </p:nvCxnSpPr>
        <p:spPr>
          <a:xfrm>
            <a:off x="7152925" y="5095646"/>
            <a:ext cx="875579" cy="9598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ptr</a:t>
            </a:r>
            <a:r>
              <a:rPr lang="en-AU" dirty="0" smtClean="0"/>
              <a:t>-&gt;next = </a:t>
            </a:r>
            <a:r>
              <a:rPr lang="en-AU" dirty="0" err="1" smtClean="0"/>
              <a:t>new_node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-&gt;length++;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553" y="156029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31" name="Pentagon 30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3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16009" y="1896034"/>
            <a:ext cx="3379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/>
              <a:t>}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25357" y="479833"/>
            <a:ext cx="274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For this demonstration, </a:t>
            </a:r>
            <a:r>
              <a:rPr lang="en-AU" dirty="0" smtClean="0">
                <a:solidFill>
                  <a:srgbClr val="7030A0"/>
                </a:solidFill>
              </a:rPr>
              <a:t>this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inkedList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already has 2 nodes in it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AU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5704" y="2819364"/>
            <a:ext cx="195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Data is passed as an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argument of this procedure 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Pentagon 26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485705" y="2315761"/>
            <a:ext cx="2785046" cy="3900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1" name="Straight Arrow Connector 30"/>
          <p:cNvCxnSpPr>
            <a:endCxn id="24" idx="0"/>
          </p:cNvCxnSpPr>
          <p:nvPr/>
        </p:nvCxnSpPr>
        <p:spPr>
          <a:xfrm rot="10800000" flipV="1">
            <a:off x="7146005" y="1293340"/>
            <a:ext cx="3159530" cy="2111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96864" y="2339545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Construct a new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endParaRPr lang="en-AU" dirty="0" smtClean="0"/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325474" y="1482812"/>
            <a:ext cx="2897685" cy="3993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5086" y="3671115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Assign data to new node’s data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5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1" name="Straight Arrow Connector 30"/>
          <p:cNvCxnSpPr>
            <a:endCxn id="28" idx="7"/>
          </p:cNvCxnSpPr>
          <p:nvPr/>
        </p:nvCxnSpPr>
        <p:spPr>
          <a:xfrm rot="10800000" flipV="1">
            <a:off x="7558471" y="1853514"/>
            <a:ext cx="2664686" cy="2303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2194" y="3064476"/>
            <a:ext cx="27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Assign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to the </a:t>
            </a:r>
            <a:r>
              <a:rPr lang="en-AU" dirty="0" err="1" smtClean="0">
                <a:solidFill>
                  <a:schemeClr val="bg2">
                    <a:lumMod val="50000"/>
                  </a:schemeClr>
                </a:solidFill>
              </a:rPr>
              <a:t>new_node’s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next pointer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4" name="Rectangle 33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4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1" name="Straight Arrow Connector 30"/>
          <p:cNvCxnSpPr>
            <a:endCxn id="34" idx="6"/>
          </p:cNvCxnSpPr>
          <p:nvPr/>
        </p:nvCxnSpPr>
        <p:spPr>
          <a:xfrm rot="10800000">
            <a:off x="1569797" y="2034408"/>
            <a:ext cx="7206686" cy="12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2739" y="182068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8641492" y="2759676"/>
            <a:ext cx="313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Create a node pointer that is assigned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head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5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4" idx="6"/>
          </p:cNvCxnSpPr>
          <p:nvPr/>
        </p:nvCxnSpPr>
        <p:spPr>
          <a:xfrm flipH="1" flipV="1">
            <a:off x="5774016" y="2028605"/>
            <a:ext cx="3087445" cy="432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26958" y="181488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8433884" y="3650118"/>
            <a:ext cx="331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While the next pointer is not null, assign pointer the next pointer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6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ptr</a:t>
            </a:r>
            <a:r>
              <a:rPr lang="en-AU" dirty="0" smtClean="0"/>
              <a:t>-&gt;next = </a:t>
            </a:r>
            <a:r>
              <a:rPr lang="en-AU" dirty="0" err="1" smtClean="0"/>
              <a:t>new_node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6038337" y="3278660"/>
            <a:ext cx="2767912" cy="49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29088" y="17580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8507722" y="4106298"/>
            <a:ext cx="301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 the last node, assign the next pointer to the new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ptr</a:t>
            </a:r>
            <a:r>
              <a:rPr lang="en-AU" dirty="0" smtClean="0"/>
              <a:t>-&gt;next = </a:t>
            </a:r>
            <a:r>
              <a:rPr lang="en-AU" dirty="0" err="1" smtClean="0"/>
              <a:t>new_node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-&gt;length++;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12612" y="1774480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8690919" y="4703805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Increment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linked list length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6" idx="1"/>
          </p:cNvCxnSpPr>
          <p:nvPr/>
        </p:nvCxnSpPr>
        <p:spPr>
          <a:xfrm>
            <a:off x="7152925" y="5095646"/>
            <a:ext cx="418379" cy="11427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853515" y="1005018"/>
            <a:ext cx="6928021" cy="2833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729</Words>
  <Application>Microsoft Office PowerPoint</Application>
  <PresentationFormat>Widescreen</PresentationFormat>
  <Paragraphs>267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41</cp:revision>
  <dcterms:created xsi:type="dcterms:W3CDTF">2020-03-25T02:51:40Z</dcterms:created>
  <dcterms:modified xsi:type="dcterms:W3CDTF">2020-04-01T07:22:54Z</dcterms:modified>
</cp:coreProperties>
</file>