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8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1/04/2020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572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/>
              <a:t> </a:t>
            </a:r>
            <a:r>
              <a:rPr lang="en-AU" dirty="0" err="1"/>
              <a:t>new_node</a:t>
            </a:r>
            <a:r>
              <a:rPr lang="en-AU" dirty="0"/>
              <a:t>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Node();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-&gt;data = data;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-&gt;next =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-&gt;head;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 = </a:t>
            </a:r>
            <a:r>
              <a:rPr lang="en-AU" dirty="0" err="1"/>
              <a:t>new_node</a:t>
            </a:r>
            <a:r>
              <a:rPr lang="en-AU" dirty="0"/>
              <a:t>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-&gt;length++;</a:t>
            </a:r>
          </a:p>
          <a:p>
            <a:r>
              <a:rPr lang="en-AU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7" idx="6"/>
            <a:endCxn id="41" idx="1"/>
          </p:cNvCxnSpPr>
          <p:nvPr/>
        </p:nvCxnSpPr>
        <p:spPr>
          <a:xfrm>
            <a:off x="1569797" y="2329289"/>
            <a:ext cx="470412" cy="15259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40209" y="29435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65600" y="42069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265600" y="36333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3" idx="6"/>
            <a:endCxn id="23" idx="1"/>
          </p:cNvCxnSpPr>
          <p:nvPr/>
        </p:nvCxnSpPr>
        <p:spPr>
          <a:xfrm flipV="1">
            <a:off x="3412658" y="2296820"/>
            <a:ext cx="724082" cy="15502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0412" y="3362624"/>
            <a:ext cx="357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Each slides explains how to </a:t>
            </a:r>
            <a:r>
              <a:rPr lang="en-AU" dirty="0" err="1" smtClean="0"/>
              <a:t>prepend</a:t>
            </a:r>
            <a:r>
              <a:rPr lang="en-AU" dirty="0" smtClean="0"/>
              <a:t> a node to a linked list.</a:t>
            </a:r>
          </a:p>
        </p:txBody>
      </p:sp>
      <p:sp>
        <p:nvSpPr>
          <p:cNvPr id="47" name="Pentagon 46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48" name="Rectangle 47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2" idx="4"/>
            <a:endCxn id="48" idx="1"/>
          </p:cNvCxnSpPr>
          <p:nvPr/>
        </p:nvCxnSpPr>
        <p:spPr>
          <a:xfrm>
            <a:off x="2839129" y="4634346"/>
            <a:ext cx="4732175" cy="1604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6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</a:t>
            </a:r>
            <a:r>
              <a:rPr lang="en-AU" dirty="0" smtClean="0"/>
              <a:t>) {</a:t>
            </a:r>
            <a:endParaRPr lang="en-AU" dirty="0"/>
          </a:p>
          <a:p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7" idx="6"/>
            <a:endCxn id="23" idx="1"/>
          </p:cNvCxnSpPr>
          <p:nvPr/>
        </p:nvCxnSpPr>
        <p:spPr>
          <a:xfrm flipV="1">
            <a:off x="1569797" y="2296820"/>
            <a:ext cx="2566943" cy="324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59825" y="4857447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4" name="Straight Arrow Connector 43"/>
          <p:cNvCxnSpPr>
            <a:endCxn id="26" idx="3"/>
          </p:cNvCxnSpPr>
          <p:nvPr/>
        </p:nvCxnSpPr>
        <p:spPr>
          <a:xfrm flipH="1">
            <a:off x="8485704" y="700215"/>
            <a:ext cx="2973132" cy="5538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64667" y="1827041"/>
            <a:ext cx="1899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Data is passed as an argument of this procedure 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43783" y="5038086"/>
            <a:ext cx="274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For this demonstration,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linked list already has 2 nodes in it.</a:t>
            </a:r>
          </a:p>
          <a:p>
            <a:endParaRPr lang="en-AU" dirty="0"/>
          </a:p>
        </p:txBody>
      </p:sp>
      <p:sp>
        <p:nvSpPr>
          <p:cNvPr id="22" name="Pentagon 21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57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/>
              <a:t> </a:t>
            </a:r>
            <a:r>
              <a:rPr lang="en-AU" dirty="0" err="1"/>
              <a:t>new_node</a:t>
            </a:r>
            <a:r>
              <a:rPr lang="en-AU" dirty="0"/>
              <a:t>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Node();</a:t>
            </a:r>
          </a:p>
          <a:p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41" name="Rectangle 40"/>
          <p:cNvSpPr/>
          <p:nvPr/>
        </p:nvSpPr>
        <p:spPr>
          <a:xfrm>
            <a:off x="2040209" y="29435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65600" y="42069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265600" y="36333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37" idx="6"/>
            <a:endCxn id="23" idx="1"/>
          </p:cNvCxnSpPr>
          <p:nvPr/>
        </p:nvCxnSpPr>
        <p:spPr>
          <a:xfrm flipV="1">
            <a:off x="1569797" y="2296820"/>
            <a:ext cx="2566943" cy="324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41" idx="3"/>
          </p:cNvCxnSpPr>
          <p:nvPr/>
        </p:nvCxnSpPr>
        <p:spPr>
          <a:xfrm rot="10800000" flipV="1">
            <a:off x="3624209" y="1326291"/>
            <a:ext cx="6664850" cy="2528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926602" y="1848864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Construct a new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57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/>
              <a:t> </a:t>
            </a:r>
            <a:r>
              <a:rPr lang="en-AU" dirty="0" err="1"/>
              <a:t>new_node</a:t>
            </a:r>
            <a:r>
              <a:rPr lang="en-AU" dirty="0"/>
              <a:t>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Node();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-&gt;data = data;</a:t>
            </a:r>
          </a:p>
          <a:p>
            <a:r>
              <a:rPr lang="en-AU" dirty="0"/>
              <a:t>    </a:t>
            </a:r>
          </a:p>
          <a:p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41" name="Rectangle 40"/>
          <p:cNvSpPr/>
          <p:nvPr/>
        </p:nvSpPr>
        <p:spPr>
          <a:xfrm>
            <a:off x="2040209" y="29435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65600" y="42069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265600" y="36333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37" idx="6"/>
            <a:endCxn id="23" idx="1"/>
          </p:cNvCxnSpPr>
          <p:nvPr/>
        </p:nvCxnSpPr>
        <p:spPr>
          <a:xfrm flipV="1">
            <a:off x="1569797" y="2296820"/>
            <a:ext cx="2566943" cy="324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928189" y="1540476"/>
            <a:ext cx="4064310" cy="41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43768" y="3000185"/>
            <a:ext cx="30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Assign data to new node’s data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Pentagon 37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39" name="Rectangle 38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2" idx="4"/>
            <a:endCxn id="39" idx="1"/>
          </p:cNvCxnSpPr>
          <p:nvPr/>
        </p:nvCxnSpPr>
        <p:spPr>
          <a:xfrm>
            <a:off x="2839129" y="4634346"/>
            <a:ext cx="4732175" cy="1604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572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/>
              <a:t> </a:t>
            </a:r>
            <a:r>
              <a:rPr lang="en-AU" dirty="0" err="1"/>
              <a:t>new_node</a:t>
            </a:r>
            <a:r>
              <a:rPr lang="en-AU" dirty="0"/>
              <a:t>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Node();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-&gt;data = data;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-&gt;next =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-&gt;head;</a:t>
            </a:r>
          </a:p>
          <a:p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41" name="Rectangle 40"/>
          <p:cNvSpPr/>
          <p:nvPr/>
        </p:nvSpPr>
        <p:spPr>
          <a:xfrm>
            <a:off x="2040209" y="29435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65600" y="42069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265600" y="36333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37" idx="6"/>
            <a:endCxn id="23" idx="1"/>
          </p:cNvCxnSpPr>
          <p:nvPr/>
        </p:nvCxnSpPr>
        <p:spPr>
          <a:xfrm flipV="1">
            <a:off x="1569797" y="2296820"/>
            <a:ext cx="2566943" cy="324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43" idx="6"/>
            <a:endCxn id="23" idx="1"/>
          </p:cNvCxnSpPr>
          <p:nvPr/>
        </p:nvCxnSpPr>
        <p:spPr>
          <a:xfrm flipV="1">
            <a:off x="3412658" y="2296820"/>
            <a:ext cx="724082" cy="15502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V="1">
            <a:off x="3649364" y="1919416"/>
            <a:ext cx="5189836" cy="1408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77882" y="2520778"/>
            <a:ext cx="300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Assign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linked list’s head to new node’s next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39" name="Rectangle 38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2" idx="4"/>
            <a:endCxn id="39" idx="1"/>
          </p:cNvCxnSpPr>
          <p:nvPr/>
        </p:nvCxnSpPr>
        <p:spPr>
          <a:xfrm>
            <a:off x="2839129" y="4634346"/>
            <a:ext cx="4732175" cy="1604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57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/>
              <a:t> </a:t>
            </a:r>
            <a:r>
              <a:rPr lang="en-AU" dirty="0" err="1"/>
              <a:t>new_node</a:t>
            </a:r>
            <a:r>
              <a:rPr lang="en-AU" dirty="0"/>
              <a:t>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Node();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-&gt;data = data;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-&gt;next =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-&gt;head;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 = </a:t>
            </a:r>
            <a:r>
              <a:rPr lang="en-AU" dirty="0" err="1"/>
              <a:t>new_node</a:t>
            </a:r>
            <a:r>
              <a:rPr lang="en-AU" dirty="0"/>
              <a:t>;</a:t>
            </a:r>
          </a:p>
          <a:p>
            <a:r>
              <a:rPr lang="en-AU" dirty="0"/>
              <a:t>  </a:t>
            </a:r>
            <a:r>
              <a:rPr lang="en-AU" dirty="0" smtClean="0"/>
              <a:t>}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7" idx="6"/>
            <a:endCxn id="41" idx="1"/>
          </p:cNvCxnSpPr>
          <p:nvPr/>
        </p:nvCxnSpPr>
        <p:spPr>
          <a:xfrm>
            <a:off x="1569797" y="2329289"/>
            <a:ext cx="470412" cy="15259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40209" y="29435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65600" y="42069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265600" y="36333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3" idx="6"/>
            <a:endCxn id="23" idx="1"/>
          </p:cNvCxnSpPr>
          <p:nvPr/>
        </p:nvCxnSpPr>
        <p:spPr>
          <a:xfrm flipV="1">
            <a:off x="3412658" y="2296820"/>
            <a:ext cx="724082" cy="15502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2;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1729947" y="2166550"/>
            <a:ext cx="7051591" cy="691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91735" y="2897149"/>
            <a:ext cx="250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Assign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linked list’s head to new node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Pentagon 38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44" name="Rectangle 43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2" idx="4"/>
            <a:endCxn id="44" idx="1"/>
          </p:cNvCxnSpPr>
          <p:nvPr/>
        </p:nvCxnSpPr>
        <p:spPr>
          <a:xfrm>
            <a:off x="2839129" y="4634346"/>
            <a:ext cx="4732175" cy="1604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572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/>
              <a:t> </a:t>
            </a:r>
            <a:r>
              <a:rPr lang="en-AU" dirty="0" err="1"/>
              <a:t>new_node</a:t>
            </a:r>
            <a:r>
              <a:rPr lang="en-AU" dirty="0"/>
              <a:t>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Node();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-&gt;data = data;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-&gt;next =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-&gt;head;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 = </a:t>
            </a:r>
            <a:r>
              <a:rPr lang="en-AU" dirty="0" err="1"/>
              <a:t>new_node</a:t>
            </a:r>
            <a:r>
              <a:rPr lang="en-AU" dirty="0"/>
              <a:t>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-&gt;length++;</a:t>
            </a:r>
          </a:p>
          <a:p>
            <a:r>
              <a:rPr lang="en-AU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7" idx="6"/>
            <a:endCxn id="41" idx="1"/>
          </p:cNvCxnSpPr>
          <p:nvPr/>
        </p:nvCxnSpPr>
        <p:spPr>
          <a:xfrm>
            <a:off x="1569797" y="2329289"/>
            <a:ext cx="470412" cy="15259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40209" y="29435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65600" y="42069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265600" y="36333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3" idx="6"/>
            <a:endCxn id="23" idx="1"/>
          </p:cNvCxnSpPr>
          <p:nvPr/>
        </p:nvCxnSpPr>
        <p:spPr>
          <a:xfrm flipV="1">
            <a:off x="3412658" y="2296820"/>
            <a:ext cx="724082" cy="15502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5" idx="3"/>
          </p:cNvCxnSpPr>
          <p:nvPr/>
        </p:nvCxnSpPr>
        <p:spPr>
          <a:xfrm rot="10800000">
            <a:off x="2083103" y="967156"/>
            <a:ext cx="6714911" cy="1767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6118" y="3344563"/>
            <a:ext cx="332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Increment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>
                <a:solidFill>
                  <a:schemeClr val="bg2">
                    <a:lumMod val="50000"/>
                  </a:schemeClr>
                </a:solidFill>
              </a:rPr>
              <a:t> linked list’s length 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Pentagon 38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44" name="Rectangle 43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2" idx="4"/>
            <a:endCxn id="44" idx="1"/>
          </p:cNvCxnSpPr>
          <p:nvPr/>
        </p:nvCxnSpPr>
        <p:spPr>
          <a:xfrm>
            <a:off x="2839129" y="4634346"/>
            <a:ext cx="4732175" cy="1604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572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/>
              <a:t> </a:t>
            </a:r>
            <a:r>
              <a:rPr lang="en-AU" dirty="0" err="1"/>
              <a:t>new_node</a:t>
            </a:r>
            <a:r>
              <a:rPr lang="en-AU" dirty="0"/>
              <a:t>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Node();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-&gt;data = data;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-&gt;next =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-&gt;head;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 = </a:t>
            </a:r>
            <a:r>
              <a:rPr lang="en-AU" dirty="0" err="1"/>
              <a:t>new_node</a:t>
            </a:r>
            <a:r>
              <a:rPr lang="en-AU" dirty="0"/>
              <a:t>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-&gt;length++;</a:t>
            </a:r>
          </a:p>
          <a:p>
            <a:r>
              <a:rPr lang="en-AU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7" idx="6"/>
            <a:endCxn id="41" idx="1"/>
          </p:cNvCxnSpPr>
          <p:nvPr/>
        </p:nvCxnSpPr>
        <p:spPr>
          <a:xfrm>
            <a:off x="1569797" y="2329289"/>
            <a:ext cx="470412" cy="15259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40209" y="29435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65600" y="42069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265600" y="36333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3" idx="6"/>
            <a:endCxn id="23" idx="1"/>
          </p:cNvCxnSpPr>
          <p:nvPr/>
        </p:nvCxnSpPr>
        <p:spPr>
          <a:xfrm flipV="1">
            <a:off x="3412658" y="2296820"/>
            <a:ext cx="724082" cy="15502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39" name="Rectangle 38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2" idx="4"/>
            <a:endCxn id="39" idx="1"/>
          </p:cNvCxnSpPr>
          <p:nvPr/>
        </p:nvCxnSpPr>
        <p:spPr>
          <a:xfrm>
            <a:off x="2839129" y="4634346"/>
            <a:ext cx="4732175" cy="1604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494</Words>
  <Application>Microsoft Office PowerPoint</Application>
  <PresentationFormat>Widescreen</PresentationFormat>
  <Paragraphs>191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Dolmark</dc:creator>
  <cp:lastModifiedBy>Thomas Dolmark</cp:lastModifiedBy>
  <cp:revision>44</cp:revision>
  <dcterms:created xsi:type="dcterms:W3CDTF">2020-03-25T02:51:40Z</dcterms:created>
  <dcterms:modified xsi:type="dcterms:W3CDTF">2020-04-01T07:26:22Z</dcterms:modified>
</cp:coreProperties>
</file>