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2" autoAdjust="0"/>
  </p:normalViewPr>
  <p:slideViewPr>
    <p:cSldViewPr>
      <p:cViewPr varScale="1">
        <p:scale>
          <a:sx n="126" d="100"/>
          <a:sy n="126" d="100"/>
        </p:scale>
        <p:origin x="11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8E48-5F1A-47C1-A258-CC0830C7949F}" type="datetimeFigureOut">
              <a:rPr lang="en-US" smtClean="0"/>
              <a:pPr/>
              <a:t>4/2/2020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8A05-0A8E-4B47-A7DB-F3FF23F2EE4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A05-0A8E-4B47-A7DB-F3FF23F2EE4B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890" y="855548"/>
            <a:ext cx="7744994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70890" y="2037935"/>
            <a:ext cx="8218196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9144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16" t="17127" r="-1167" b="5925"/>
          <a:stretch/>
        </p:blipFill>
        <p:spPr>
          <a:xfrm>
            <a:off x="413796" y="6372192"/>
            <a:ext cx="398027" cy="24517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6884" y="6359970"/>
            <a:ext cx="4037076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F24BA0-DC76-9E47-9333-300650D2E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152"/>
          <a:stretch/>
        </p:blipFill>
        <p:spPr>
          <a:xfrm>
            <a:off x="8629408" y="363258"/>
            <a:ext cx="308474" cy="7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jsrzt6E" TargetMode="External"/><Relationship Id="rId3" Type="http://schemas.openxmlformats.org/officeDocument/2006/relationships/hyperlink" Target="https://discord.gg/6ADjAb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ProgSoc/" TargetMode="External"/><Relationship Id="rId5" Type="http://schemas.openxmlformats.org/officeDocument/2006/relationships/image" Target="../media/image3.png"/><Relationship Id="rId4" Type="http://schemas.openxmlformats.org/officeDocument/2006/relationships/hyperlink" Target="mailto:thomas.dolmark@uts.edu.au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1402829" y="3436203"/>
            <a:ext cx="3491510" cy="9144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None/>
            </a:pPr>
            <a:r>
              <a:rPr lang="en-AU" sz="1800" dirty="0" smtClean="0"/>
              <a:t>Join the UTS FEIT discord server</a:t>
            </a:r>
          </a:p>
          <a:p>
            <a:pPr marL="0" indent="0">
              <a:spcAft>
                <a:spcPts val="0"/>
              </a:spcAft>
              <a:buNone/>
            </a:pPr>
            <a:r>
              <a:rPr sz="1800" dirty="0">
                <a:hlinkClick r:id="rId3"/>
              </a:rPr>
              <a:t>https://discord.gg/6ADjAbM</a:t>
            </a:r>
            <a:endParaRPr sz="1800" dirty="0"/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914400"/>
            <a:ext cx="5029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are here for you</a:t>
            </a:r>
          </a:p>
          <a:p>
            <a:r>
              <a:rPr lang="en-AU" dirty="0" smtClean="0"/>
              <a:t>Thomas Dolmark </a:t>
            </a:r>
            <a:r>
              <a:rPr lang="en-AU" dirty="0" smtClean="0">
                <a:hlinkClick r:id="rId4"/>
              </a:rPr>
              <a:t>thomas.dolmark@uts.edu.au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04800"/>
            <a:ext cx="605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Don’t let social isolation get to you </a:t>
            </a:r>
            <a:endParaRPr lang="en-AU" sz="3200" dirty="0"/>
          </a:p>
        </p:txBody>
      </p:sp>
      <p:pic>
        <p:nvPicPr>
          <p:cNvPr id="9" name="Picture 8" descr="fram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24200"/>
            <a:ext cx="1440000" cy="14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46121" y="4200941"/>
            <a:ext cx="369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 smtClean="0"/>
              <a:t>Talk to </a:t>
            </a:r>
            <a:r>
              <a:rPr lang="en-AU" dirty="0" err="1" smtClean="0"/>
              <a:t>ProgSoc</a:t>
            </a:r>
            <a:r>
              <a:rPr lang="en-AU" dirty="0" smtClean="0"/>
              <a:t> at UTS</a:t>
            </a:r>
          </a:p>
          <a:p>
            <a:pPr algn="r"/>
            <a:r>
              <a:rPr lang="en-AU" dirty="0" smtClean="0">
                <a:hlinkClick r:id="rId6"/>
              </a:rPr>
              <a:t>https://www.facebook.com/ProgSoc/</a:t>
            </a:r>
            <a:endParaRPr lang="en-AU" dirty="0" smtClean="0"/>
          </a:p>
          <a:p>
            <a:pPr algn="r"/>
            <a:endParaRPr lang="en-AU" dirty="0" smtClean="0"/>
          </a:p>
        </p:txBody>
      </p:sp>
      <p:pic>
        <p:nvPicPr>
          <p:cNvPr id="11" name="Picture 10" descr="Prog So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000" y="3900606"/>
            <a:ext cx="1440000" cy="14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7800" y="1981200"/>
            <a:ext cx="6558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While we are waiting for other people to join</a:t>
            </a:r>
          </a:p>
          <a:p>
            <a:pPr algn="ctr"/>
            <a:r>
              <a:rPr lang="en-AU" sz="3600" dirty="0" smtClean="0"/>
              <a:t>What did you discover this week ?</a:t>
            </a:r>
          </a:p>
          <a:p>
            <a:pPr algn="ctr"/>
            <a:r>
              <a:rPr lang="en-AU" dirty="0" smtClean="0"/>
              <a:t>in general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450317" y="520047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FEIT DSA discord</a:t>
            </a:r>
          </a:p>
          <a:p>
            <a:r>
              <a:rPr lang="en-AU" dirty="0" smtClean="0">
                <a:hlinkClick r:id="rId8"/>
              </a:rPr>
              <a:t>https</a:t>
            </a:r>
            <a:r>
              <a:rPr lang="en-AU" dirty="0">
                <a:hlinkClick r:id="rId8"/>
              </a:rPr>
              <a:t>://</a:t>
            </a:r>
            <a:r>
              <a:rPr lang="en-AU" dirty="0" smtClean="0">
                <a:hlinkClick r:id="rId8"/>
              </a:rPr>
              <a:t>discord.gg/jsrzt6E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271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is everyone feeling 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>
              <a:buNone/>
            </a:pPr>
            <a:r>
              <a:rPr smtClean="0"/>
              <a:t>Positive notes from last week</a:t>
            </a:r>
          </a:p>
          <a:p>
            <a:pPr>
              <a:buNone/>
            </a:pPr>
            <a:r>
              <a:rPr smtClean="0"/>
              <a:t>Some of you liked not having to take public transport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2 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/>
              <a:t>What did we talk about ?</a:t>
            </a:r>
          </a:p>
          <a:p>
            <a:r>
              <a:rPr dirty="0" smtClean="0"/>
              <a:t>What did you retain ?</a:t>
            </a:r>
          </a:p>
          <a:p>
            <a:r>
              <a:rPr dirty="0" smtClean="0"/>
              <a:t>What did you forget ?</a:t>
            </a:r>
          </a:p>
          <a:p>
            <a:endParaRPr dirty="0"/>
          </a:p>
          <a:p>
            <a:r>
              <a:rPr dirty="0" smtClean="0"/>
              <a:t>I have sent a google link via email, did you get it ?</a:t>
            </a:r>
          </a:p>
          <a:p>
            <a:endParaRPr lang="en-AU" dirty="0" smtClean="0"/>
          </a:p>
          <a:p>
            <a:r>
              <a:rPr lang="en-AU" dirty="0" smtClean="0"/>
              <a:t>Attendance</a:t>
            </a:r>
          </a:p>
          <a:p>
            <a:r>
              <a:rPr lang="en-AU" dirty="0" smtClean="0"/>
              <a:t>Send me a private chat message with </a:t>
            </a:r>
            <a:r>
              <a:rPr lang="en-AU" dirty="0" smtClean="0"/>
              <a:t>your </a:t>
            </a:r>
            <a:r>
              <a:rPr lang="en-AU" dirty="0" smtClean="0"/>
              <a:t>student ID</a:t>
            </a:r>
            <a:endParaRPr lang="en-AU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3 topics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Quiz 1 is due 5 PM this Friday</a:t>
            </a:r>
          </a:p>
          <a:p>
            <a:r>
              <a:rPr lang="en-AU" dirty="0"/>
              <a:t>Open book, as much time as you need but only ONCE</a:t>
            </a:r>
          </a:p>
          <a:p>
            <a:r>
              <a:rPr lang="en-AU" dirty="0"/>
              <a:t>On the </a:t>
            </a:r>
            <a:r>
              <a:rPr lang="en-AU" dirty="0" err="1"/>
              <a:t>ed</a:t>
            </a:r>
            <a:r>
              <a:rPr lang="en-AU" dirty="0"/>
              <a:t> platform </a:t>
            </a:r>
          </a:p>
          <a:p>
            <a:endParaRPr dirty="0" smtClean="0"/>
          </a:p>
          <a:p>
            <a:endParaRPr lang="en-AU" dirty="0"/>
          </a:p>
          <a:p>
            <a:r>
              <a:rPr dirty="0" smtClean="0"/>
              <a:t>Access modifiers in C++</a:t>
            </a:r>
          </a:p>
          <a:p>
            <a:r>
              <a:rPr lang="en-AU" dirty="0"/>
              <a:t>Exception handling</a:t>
            </a:r>
          </a:p>
          <a:p>
            <a:r>
              <a:rPr dirty="0" smtClean="0"/>
              <a:t>I/O with files</a:t>
            </a:r>
          </a:p>
          <a:p>
            <a:r>
              <a:rPr dirty="0" smtClean="0"/>
              <a:t>Stacks </a:t>
            </a:r>
            <a:r>
              <a:rPr dirty="0"/>
              <a:t>in C</a:t>
            </a:r>
            <a:r>
              <a:rPr dirty="0" smtClean="0"/>
              <a:t>++</a:t>
            </a:r>
          </a:p>
          <a:p>
            <a:r>
              <a:rPr dirty="0" err="1" smtClean="0"/>
              <a:t>Cpp</a:t>
            </a:r>
            <a:r>
              <a:rPr dirty="0" smtClean="0"/>
              <a:t> and header</a:t>
            </a:r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2819400"/>
            <a:ext cx="391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If you still don’t have access let us know</a:t>
            </a:r>
            <a:endParaRPr lang="en-A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176</Words>
  <Application>Microsoft Office PowerPoint</Application>
  <PresentationFormat>On-screen Show (4:3)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How is everyone feeling ?</vt:lpstr>
      <vt:lpstr>Week 2 Summary</vt:lpstr>
      <vt:lpstr>Week 3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Dolmark</cp:lastModifiedBy>
  <cp:revision>12</cp:revision>
  <dcterms:created xsi:type="dcterms:W3CDTF">2006-08-16T00:00:00Z</dcterms:created>
  <dcterms:modified xsi:type="dcterms:W3CDTF">2020-04-02T04:57:59Z</dcterms:modified>
</cp:coreProperties>
</file>