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4892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"Remove 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-&gt;length-- ;</a:t>
            </a:r>
          </a:p>
          <a:p>
            <a:r>
              <a:rPr lang="en-AU" dirty="0" smtClean="0"/>
              <a:t>  }</a:t>
            </a:r>
          </a:p>
        </p:txBody>
      </p:sp>
      <p:sp>
        <p:nvSpPr>
          <p:cNvPr id="54" name="Oval 53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55" name="Straight Arrow Connector 54"/>
          <p:cNvCxnSpPr>
            <a:stCxn id="54" idx="4"/>
            <a:endCxn id="26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64740" y="2374689"/>
            <a:ext cx="47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assume we already have 3 nodes in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8" idx="6"/>
            <a:endCxn id="30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4"/>
            <a:endCxn id="35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1" idx="6"/>
            <a:endCxn id="43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40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254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87730" y="842481"/>
            <a:ext cx="3318553" cy="508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4129" y="2338820"/>
            <a:ext cx="503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This is the control mechanism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If there are no nodes then there is nothing to pop()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81" name="Straight Arrow Connector 80"/>
          <p:cNvCxnSpPr>
            <a:stCxn id="80" idx="4"/>
            <a:endCxn id="82" idx="0"/>
          </p:cNvCxnSpPr>
          <p:nvPr/>
        </p:nvCxnSpPr>
        <p:spPr>
          <a:xfrm>
            <a:off x="3127213" y="1153210"/>
            <a:ext cx="371133" cy="479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83" name="Oval 82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4" name="Oval 83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86" name="Straight Arrow Connector 85"/>
          <p:cNvCxnSpPr>
            <a:stCxn id="83" idx="6"/>
            <a:endCxn id="85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4" idx="4"/>
            <a:endCxn id="88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89" name="Oval 88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0" name="Oval 89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91" name="Rectangle 90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92" name="Straight Arrow Connector 91"/>
          <p:cNvCxnSpPr>
            <a:stCxn id="89" idx="6"/>
            <a:endCxn id="91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94" name="Oval 93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5" name="Oval 94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96" name="Rectangle 95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97" name="Straight Arrow Connector 96"/>
          <p:cNvCxnSpPr>
            <a:stCxn id="94" idx="6"/>
            <a:endCxn id="96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4"/>
            <a:endCxn id="93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8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4892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"Remove 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979506" y="1410629"/>
            <a:ext cx="3811588" cy="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64129" y="2338820"/>
            <a:ext cx="526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Set the head of </a:t>
            </a:r>
            <a:r>
              <a:rPr lang="en-AU" smtClean="0">
                <a:solidFill>
                  <a:schemeClr val="bg2">
                    <a:lumMod val="50000"/>
                  </a:schemeClr>
                </a:solidFill>
              </a:rPr>
              <a:t>ourstack‘s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next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node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to the next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29" idx="4"/>
            <a:endCxn id="38" idx="0"/>
          </p:cNvCxnSpPr>
          <p:nvPr/>
        </p:nvCxnSpPr>
        <p:spPr>
          <a:xfrm flipH="1">
            <a:off x="1539344" y="1153210"/>
            <a:ext cx="1587869" cy="2183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6" name="Straight Arrow Connector 35"/>
          <p:cNvCxnSpPr>
            <a:stCxn id="33" idx="6"/>
            <a:endCxn id="35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4"/>
            <a:endCxn id="38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2" name="Straight Arrow Connector 41"/>
          <p:cNvCxnSpPr>
            <a:stCxn id="39" idx="6"/>
            <a:endCxn id="41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46" idx="6"/>
            <a:endCxn id="48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4"/>
            <a:endCxn id="43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658183" y="767643"/>
            <a:ext cx="4892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OurStack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::pop</a:t>
            </a:r>
            <a:r>
              <a:rPr lang="en-AU" dirty="0" smtClean="0"/>
              <a:t>(){</a:t>
            </a:r>
          </a:p>
          <a:p>
            <a:r>
              <a:rPr lang="en-AU" dirty="0" smtClean="0"/>
              <a:t>  if(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!=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){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"Remove " </a:t>
            </a:r>
            <a:r>
              <a:rPr lang="en-AU" dirty="0" smtClean="0"/>
              <a:t>&lt;&lt;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-&gt;head-&gt;data &lt;&lt; </a:t>
            </a:r>
            <a:r>
              <a:rPr lang="en-AU" dirty="0" err="1" smtClean="0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-&gt;head-&gt;next;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-&gt;length-- ;</a:t>
            </a:r>
          </a:p>
          <a:p>
            <a:r>
              <a:rPr lang="en-AU" dirty="0" smtClean="0"/>
              <a:t>  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39127" y="2967156"/>
            <a:ext cx="291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Decrement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ourstack’s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length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1092" y="194784"/>
            <a:ext cx="5646035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OurStack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2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553684" y="7257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2706346" y="1632412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73" name="Oval 72"/>
          <p:cNvSpPr/>
          <p:nvPr/>
        </p:nvSpPr>
        <p:spPr>
          <a:xfrm>
            <a:off x="2928566" y="1751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4" name="Oval 73"/>
          <p:cNvSpPr/>
          <p:nvPr/>
        </p:nvSpPr>
        <p:spPr>
          <a:xfrm>
            <a:off x="2928566" y="225791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4766151" y="1782008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76" name="Straight Arrow Connector 75"/>
          <p:cNvCxnSpPr>
            <a:stCxn id="73" idx="6"/>
            <a:endCxn id="75" idx="1"/>
          </p:cNvCxnSpPr>
          <p:nvPr/>
        </p:nvCxnSpPr>
        <p:spPr>
          <a:xfrm flipV="1">
            <a:off x="4075624" y="1964888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4"/>
            <a:endCxn id="78" idx="0"/>
          </p:cNvCxnSpPr>
          <p:nvPr/>
        </p:nvCxnSpPr>
        <p:spPr>
          <a:xfrm flipH="1">
            <a:off x="1539344" y="2685351"/>
            <a:ext cx="1962751" cy="651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47344" y="3336488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79" name="Oval 78"/>
          <p:cNvSpPr/>
          <p:nvPr/>
        </p:nvSpPr>
        <p:spPr>
          <a:xfrm>
            <a:off x="969564" y="345524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969564" y="3961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2807149" y="3486084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82" name="Straight Arrow Connector 81"/>
          <p:cNvCxnSpPr>
            <a:stCxn id="79" idx="6"/>
            <a:endCxn id="81" idx="1"/>
          </p:cNvCxnSpPr>
          <p:nvPr/>
        </p:nvCxnSpPr>
        <p:spPr>
          <a:xfrm flipV="1">
            <a:off x="2116622" y="3668964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9269" y="5110526"/>
            <a:ext cx="158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84" name="Oval 83"/>
          <p:cNvSpPr/>
          <p:nvPr/>
        </p:nvSpPr>
        <p:spPr>
          <a:xfrm>
            <a:off x="971489" y="5229282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85" name="Oval 84"/>
          <p:cNvSpPr/>
          <p:nvPr/>
        </p:nvSpPr>
        <p:spPr>
          <a:xfrm>
            <a:off x="971489" y="573602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86" name="Rectangle 85"/>
          <p:cNvSpPr/>
          <p:nvPr/>
        </p:nvSpPr>
        <p:spPr>
          <a:xfrm>
            <a:off x="2809074" y="5260122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87" name="Straight Arrow Connector 86"/>
          <p:cNvCxnSpPr>
            <a:stCxn id="84" idx="6"/>
            <a:endCxn id="86" idx="1"/>
          </p:cNvCxnSpPr>
          <p:nvPr/>
        </p:nvCxnSpPr>
        <p:spPr>
          <a:xfrm flipV="1">
            <a:off x="2118547" y="5443002"/>
            <a:ext cx="69052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3" idx="0"/>
          </p:cNvCxnSpPr>
          <p:nvPr/>
        </p:nvCxnSpPr>
        <p:spPr>
          <a:xfrm flipH="1">
            <a:off x="1541269" y="4389427"/>
            <a:ext cx="1824" cy="72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4"/>
            <a:endCxn id="78" idx="0"/>
          </p:cNvCxnSpPr>
          <p:nvPr/>
        </p:nvCxnSpPr>
        <p:spPr>
          <a:xfrm flipH="1">
            <a:off x="1539344" y="1153210"/>
            <a:ext cx="1587869" cy="2183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0" idx="3"/>
          </p:cNvCxnSpPr>
          <p:nvPr/>
        </p:nvCxnSpPr>
        <p:spPr>
          <a:xfrm flipH="1" flipV="1">
            <a:off x="2034405" y="987442"/>
            <a:ext cx="4862784" cy="1085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5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258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96</cp:revision>
  <dcterms:created xsi:type="dcterms:W3CDTF">2020-03-25T02:51:40Z</dcterms:created>
  <dcterms:modified xsi:type="dcterms:W3CDTF">2020-04-02T05:32:17Z</dcterms:modified>
</cp:coreProperties>
</file>