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4" r:id="rId2"/>
    <p:sldId id="270" r:id="rId3"/>
    <p:sldId id="271" r:id="rId4"/>
    <p:sldId id="276" r:id="rId5"/>
    <p:sldId id="272" r:id="rId6"/>
    <p:sldId id="273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8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BD6F-8F5A-4276-BD15-925D865090BF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F376A-1152-4D93-8939-B4ED6B6154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88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19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4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39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51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5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8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4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2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64740" y="362971"/>
            <a:ext cx="4197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::push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AU" dirty="0" smtClean="0"/>
              <a:t>data){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&gt;head = </a:t>
            </a:r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Node(data,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&gt;head);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&gt;length++;</a:t>
            </a:r>
          </a:p>
          <a:p>
            <a:r>
              <a:rPr lang="en-AU" dirty="0" smtClean="0"/>
              <a:t>  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"Add " </a:t>
            </a:r>
            <a:r>
              <a:rPr lang="en-AU" dirty="0" smtClean="0"/>
              <a:t>&lt;&lt; data &lt;&lt; </a:t>
            </a:r>
            <a:r>
              <a:rPr lang="en-AU" dirty="0" err="1" smtClean="0"/>
              <a:t>endl</a:t>
            </a:r>
            <a:r>
              <a:rPr lang="en-AU" dirty="0" smtClean="0"/>
              <a:t>;</a:t>
            </a:r>
          </a:p>
          <a:p>
            <a:r>
              <a:rPr lang="en-AU" dirty="0" smtClean="0"/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64740" y="2374689"/>
            <a:ext cx="470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We assume we already have 2 nodes in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440927" y="48666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22" name="Straight Arrow Connector 21"/>
          <p:cNvCxnSpPr>
            <a:stCxn id="21" idx="4"/>
            <a:endCxn id="26" idx="0"/>
          </p:cNvCxnSpPr>
          <p:nvPr/>
        </p:nvCxnSpPr>
        <p:spPr>
          <a:xfrm>
            <a:off x="3014456" y="914108"/>
            <a:ext cx="0" cy="20982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Pentagon 22"/>
          <p:cNvSpPr/>
          <p:nvPr/>
        </p:nvSpPr>
        <p:spPr>
          <a:xfrm flipH="1">
            <a:off x="4834395" y="750725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p</a:t>
            </a:r>
            <a:r>
              <a:rPr lang="en-AU" dirty="0" smtClean="0"/>
              <a:t>ush()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5266603" y="123837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2222456" y="3012390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444676" y="313114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2444676" y="363788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4282261" y="3161986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7" name="Straight Arrow Connector 36"/>
          <p:cNvCxnSpPr>
            <a:stCxn id="27" idx="6"/>
            <a:endCxn id="32" idx="1"/>
          </p:cNvCxnSpPr>
          <p:nvPr/>
        </p:nvCxnSpPr>
        <p:spPr>
          <a:xfrm flipV="1">
            <a:off x="3591734" y="3344866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22456" y="5021071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6" name="Oval 45"/>
          <p:cNvSpPr/>
          <p:nvPr/>
        </p:nvSpPr>
        <p:spPr>
          <a:xfrm>
            <a:off x="2444676" y="513982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2444676" y="5646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8" name="Rectangle 47"/>
          <p:cNvSpPr/>
          <p:nvPr/>
        </p:nvSpPr>
        <p:spPr>
          <a:xfrm>
            <a:off x="4282261" y="5170667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9" name="Straight Arrow Connector 48"/>
          <p:cNvCxnSpPr>
            <a:stCxn id="46" idx="6"/>
            <a:endCxn id="48" idx="1"/>
          </p:cNvCxnSpPr>
          <p:nvPr/>
        </p:nvCxnSpPr>
        <p:spPr>
          <a:xfrm flipV="1">
            <a:off x="3591734" y="5353547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4"/>
            <a:endCxn id="45" idx="0"/>
          </p:cNvCxnSpPr>
          <p:nvPr/>
        </p:nvCxnSpPr>
        <p:spPr>
          <a:xfrm flipH="1">
            <a:off x="3014456" y="4065329"/>
            <a:ext cx="3749" cy="9557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7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64740" y="362971"/>
            <a:ext cx="299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::push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AU" dirty="0" smtClean="0"/>
              <a:t>data){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2622" y="3089427"/>
            <a:ext cx="2862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Pass the data as a procedure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(method that returns void)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as an argument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40927" y="48666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25" name="Straight Arrow Connector 24"/>
          <p:cNvCxnSpPr>
            <a:stCxn id="22" idx="4"/>
            <a:endCxn id="29" idx="0"/>
          </p:cNvCxnSpPr>
          <p:nvPr/>
        </p:nvCxnSpPr>
        <p:spPr>
          <a:xfrm>
            <a:off x="3014456" y="914108"/>
            <a:ext cx="0" cy="20982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Pentagon 25"/>
          <p:cNvSpPr/>
          <p:nvPr/>
        </p:nvSpPr>
        <p:spPr>
          <a:xfrm flipH="1">
            <a:off x="4834395" y="750725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p</a:t>
            </a:r>
            <a:r>
              <a:rPr lang="en-AU" dirty="0" smtClean="0"/>
              <a:t>ush()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5266603" y="123837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2222456" y="3012390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2444676" y="313114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2444676" y="363788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5" name="Rectangle 44"/>
          <p:cNvSpPr/>
          <p:nvPr/>
        </p:nvSpPr>
        <p:spPr>
          <a:xfrm>
            <a:off x="4282261" y="3161986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32" idx="6"/>
            <a:endCxn id="45" idx="1"/>
          </p:cNvCxnSpPr>
          <p:nvPr/>
        </p:nvCxnSpPr>
        <p:spPr>
          <a:xfrm flipV="1">
            <a:off x="3591734" y="3344866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22456" y="5021071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2444676" y="513982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9" name="Oval 48"/>
          <p:cNvSpPr/>
          <p:nvPr/>
        </p:nvSpPr>
        <p:spPr>
          <a:xfrm>
            <a:off x="2444676" y="5646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50" name="Rectangle 49"/>
          <p:cNvSpPr/>
          <p:nvPr/>
        </p:nvSpPr>
        <p:spPr>
          <a:xfrm>
            <a:off x="4282261" y="5170667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51" name="Straight Arrow Connector 50"/>
          <p:cNvCxnSpPr>
            <a:stCxn id="48" idx="6"/>
            <a:endCxn id="50" idx="1"/>
          </p:cNvCxnSpPr>
          <p:nvPr/>
        </p:nvCxnSpPr>
        <p:spPr>
          <a:xfrm flipV="1">
            <a:off x="3591734" y="5353547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4"/>
            <a:endCxn id="47" idx="0"/>
          </p:cNvCxnSpPr>
          <p:nvPr/>
        </p:nvCxnSpPr>
        <p:spPr>
          <a:xfrm flipH="1">
            <a:off x="3014456" y="4065329"/>
            <a:ext cx="3749" cy="9557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7" idx="3"/>
          </p:cNvCxnSpPr>
          <p:nvPr/>
        </p:nvCxnSpPr>
        <p:spPr>
          <a:xfrm flipH="1">
            <a:off x="6181003" y="750725"/>
            <a:ext cx="2889164" cy="67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5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7178" y="2698535"/>
            <a:ext cx="2993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::push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AU" dirty="0" smtClean="0"/>
              <a:t>data){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Node</a:t>
            </a:r>
            <a:r>
              <a:rPr lang="en-AU" dirty="0" smtClean="0"/>
              <a:t>();</a:t>
            </a:r>
            <a:endParaRPr lang="en-AU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16" idx="1"/>
            <a:endCxn id="69" idx="3"/>
          </p:cNvCxnSpPr>
          <p:nvPr/>
        </p:nvCxnSpPr>
        <p:spPr>
          <a:xfrm flipH="1" flipV="1">
            <a:off x="2201410" y="2129669"/>
            <a:ext cx="4625768" cy="892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32661" y="2219758"/>
            <a:ext cx="315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Part 1: Construct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 new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node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440927" y="48666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49" name="Straight Arrow Connector 48"/>
          <p:cNvCxnSpPr>
            <a:stCxn id="47" idx="4"/>
            <a:endCxn id="53" idx="0"/>
          </p:cNvCxnSpPr>
          <p:nvPr/>
        </p:nvCxnSpPr>
        <p:spPr>
          <a:xfrm>
            <a:off x="3014456" y="914108"/>
            <a:ext cx="0" cy="20982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Pentagon 49"/>
          <p:cNvSpPr/>
          <p:nvPr/>
        </p:nvSpPr>
        <p:spPr>
          <a:xfrm flipH="1">
            <a:off x="4834395" y="750725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p</a:t>
            </a:r>
            <a:r>
              <a:rPr lang="en-AU" dirty="0" smtClean="0"/>
              <a:t>ush()</a:t>
            </a:r>
            <a:endParaRPr lang="en-AU" dirty="0"/>
          </a:p>
        </p:txBody>
      </p:sp>
      <p:sp>
        <p:nvSpPr>
          <p:cNvPr id="52" name="Rectangle 51"/>
          <p:cNvSpPr/>
          <p:nvPr/>
        </p:nvSpPr>
        <p:spPr>
          <a:xfrm>
            <a:off x="5266603" y="123837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53" name="Rectangle 52"/>
          <p:cNvSpPr/>
          <p:nvPr/>
        </p:nvSpPr>
        <p:spPr>
          <a:xfrm>
            <a:off x="2222456" y="3012390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4" name="Oval 53"/>
          <p:cNvSpPr/>
          <p:nvPr/>
        </p:nvSpPr>
        <p:spPr>
          <a:xfrm>
            <a:off x="2444676" y="313114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55" name="Oval 54"/>
          <p:cNvSpPr/>
          <p:nvPr/>
        </p:nvSpPr>
        <p:spPr>
          <a:xfrm>
            <a:off x="2444676" y="363788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56" name="Rectangle 55"/>
          <p:cNvSpPr/>
          <p:nvPr/>
        </p:nvSpPr>
        <p:spPr>
          <a:xfrm>
            <a:off x="4282261" y="3161986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57" name="Straight Arrow Connector 56"/>
          <p:cNvCxnSpPr>
            <a:stCxn id="54" idx="6"/>
            <a:endCxn id="56" idx="1"/>
          </p:cNvCxnSpPr>
          <p:nvPr/>
        </p:nvCxnSpPr>
        <p:spPr>
          <a:xfrm flipV="1">
            <a:off x="3591734" y="3344866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222456" y="5021071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60" name="Oval 59"/>
          <p:cNvSpPr/>
          <p:nvPr/>
        </p:nvSpPr>
        <p:spPr>
          <a:xfrm>
            <a:off x="2444676" y="513982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62" name="Oval 61"/>
          <p:cNvSpPr/>
          <p:nvPr/>
        </p:nvSpPr>
        <p:spPr>
          <a:xfrm>
            <a:off x="2444676" y="5646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4282261" y="5170667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64" name="Straight Arrow Connector 63"/>
          <p:cNvCxnSpPr>
            <a:stCxn id="60" idx="6"/>
            <a:endCxn id="63" idx="1"/>
          </p:cNvCxnSpPr>
          <p:nvPr/>
        </p:nvCxnSpPr>
        <p:spPr>
          <a:xfrm flipV="1">
            <a:off x="3591734" y="5353547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5" idx="4"/>
            <a:endCxn id="58" idx="0"/>
          </p:cNvCxnSpPr>
          <p:nvPr/>
        </p:nvCxnSpPr>
        <p:spPr>
          <a:xfrm flipH="1">
            <a:off x="3014456" y="4065329"/>
            <a:ext cx="3749" cy="9557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17410" y="1443869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72" name="TextBox 71"/>
          <p:cNvSpPr txBox="1"/>
          <p:nvPr/>
        </p:nvSpPr>
        <p:spPr>
          <a:xfrm>
            <a:off x="6660173" y="1726669"/>
            <a:ext cx="448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Instruction was split because of its complexity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43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5840" y="1850477"/>
            <a:ext cx="2993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::push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AU" dirty="0" smtClean="0"/>
              <a:t>data</a:t>
            </a:r>
            <a:r>
              <a:rPr lang="en-AU" dirty="0" smtClean="0"/>
              <a:t>){</a:t>
            </a:r>
          </a:p>
          <a:p>
            <a:endParaRPr lang="en-AU" dirty="0" smtClean="0">
              <a:solidFill>
                <a:srgbClr val="7030A0"/>
              </a:solidFill>
            </a:endParaRPr>
          </a:p>
          <a:p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</a:t>
            </a:r>
            <a:r>
              <a:rPr lang="en-AU" dirty="0" smtClean="0"/>
              <a:t>Node(data,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&gt;head);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16405" y="1062237"/>
            <a:ext cx="353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Part 2 :Construct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 new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node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passing data and </a:t>
            </a:r>
            <a:r>
              <a:rPr lang="en-AU" dirty="0" err="1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urstack’s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head 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363991" y="2754210"/>
            <a:ext cx="7268031" cy="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00052" y="3593159"/>
            <a:ext cx="360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Set the new node’s next to this head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00052" y="3205234"/>
            <a:ext cx="352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Set the new node’s data to the data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3530659" y="1652787"/>
            <a:ext cx="5129832" cy="794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40927" y="48666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49" name="Straight Arrow Connector 48"/>
          <p:cNvCxnSpPr>
            <a:stCxn id="47" idx="4"/>
            <a:endCxn id="50" idx="0"/>
          </p:cNvCxnSpPr>
          <p:nvPr/>
        </p:nvCxnSpPr>
        <p:spPr>
          <a:xfrm>
            <a:off x="3014456" y="914108"/>
            <a:ext cx="0" cy="20982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22456" y="3012390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2" name="Oval 51"/>
          <p:cNvSpPr/>
          <p:nvPr/>
        </p:nvSpPr>
        <p:spPr>
          <a:xfrm>
            <a:off x="2444676" y="313114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53" name="Oval 52"/>
          <p:cNvSpPr/>
          <p:nvPr/>
        </p:nvSpPr>
        <p:spPr>
          <a:xfrm>
            <a:off x="2444676" y="363788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54" name="Rectangle 53"/>
          <p:cNvSpPr/>
          <p:nvPr/>
        </p:nvSpPr>
        <p:spPr>
          <a:xfrm>
            <a:off x="4282261" y="3161986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55" name="Straight Arrow Connector 54"/>
          <p:cNvCxnSpPr>
            <a:stCxn id="52" idx="6"/>
            <a:endCxn id="54" idx="1"/>
          </p:cNvCxnSpPr>
          <p:nvPr/>
        </p:nvCxnSpPr>
        <p:spPr>
          <a:xfrm flipV="1">
            <a:off x="3591734" y="3344866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22456" y="5021071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7" name="Oval 56"/>
          <p:cNvSpPr/>
          <p:nvPr/>
        </p:nvSpPr>
        <p:spPr>
          <a:xfrm>
            <a:off x="2444676" y="513982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58" name="Oval 57"/>
          <p:cNvSpPr/>
          <p:nvPr/>
        </p:nvSpPr>
        <p:spPr>
          <a:xfrm>
            <a:off x="2444676" y="5646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4282261" y="5170667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62" name="Straight Arrow Connector 61"/>
          <p:cNvCxnSpPr>
            <a:stCxn id="57" idx="6"/>
            <a:endCxn id="60" idx="1"/>
          </p:cNvCxnSpPr>
          <p:nvPr/>
        </p:nvCxnSpPr>
        <p:spPr>
          <a:xfrm flipV="1">
            <a:off x="3591734" y="5353547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4"/>
            <a:endCxn id="56" idx="0"/>
          </p:cNvCxnSpPr>
          <p:nvPr/>
        </p:nvCxnSpPr>
        <p:spPr>
          <a:xfrm flipH="1">
            <a:off x="3014456" y="4065329"/>
            <a:ext cx="3749" cy="9557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Pentagon 64"/>
          <p:cNvSpPr/>
          <p:nvPr/>
        </p:nvSpPr>
        <p:spPr>
          <a:xfrm flipH="1">
            <a:off x="4834395" y="750725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p</a:t>
            </a:r>
            <a:r>
              <a:rPr lang="en-AU" dirty="0" smtClean="0"/>
              <a:t>ush()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5266603" y="123837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617410" y="1443869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80" name="Oval 79"/>
          <p:cNvSpPr/>
          <p:nvPr/>
        </p:nvSpPr>
        <p:spPr>
          <a:xfrm>
            <a:off x="839630" y="156262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81" name="Oval 80"/>
          <p:cNvSpPr/>
          <p:nvPr/>
        </p:nvSpPr>
        <p:spPr>
          <a:xfrm>
            <a:off x="839630" y="206936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3" name="Straight Arrow Connector 22"/>
          <p:cNvCxnSpPr>
            <a:stCxn id="81" idx="4"/>
            <a:endCxn id="50" idx="0"/>
          </p:cNvCxnSpPr>
          <p:nvPr/>
        </p:nvCxnSpPr>
        <p:spPr>
          <a:xfrm>
            <a:off x="1413159" y="2496808"/>
            <a:ext cx="1601297" cy="5155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0" idx="6"/>
            <a:endCxn id="67" idx="1"/>
          </p:cNvCxnSpPr>
          <p:nvPr/>
        </p:nvCxnSpPr>
        <p:spPr>
          <a:xfrm flipV="1">
            <a:off x="1986688" y="1421250"/>
            <a:ext cx="3279915" cy="35509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9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656424" y="3161986"/>
            <a:ext cx="452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::push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AU" dirty="0"/>
              <a:t>data){</a:t>
            </a:r>
          </a:p>
          <a:p>
            <a:r>
              <a:rPr lang="en-AU" dirty="0"/>
              <a:t>  </a:t>
            </a:r>
            <a:r>
              <a:rPr lang="en-AU" dirty="0">
                <a:solidFill>
                  <a:srgbClr val="7030A0"/>
                </a:solidFill>
              </a:rPr>
              <a:t>this-</a:t>
            </a:r>
            <a:r>
              <a:rPr lang="en-AU" dirty="0"/>
              <a:t>&gt;head = </a:t>
            </a:r>
            <a:r>
              <a:rPr lang="en-AU" dirty="0">
                <a:solidFill>
                  <a:srgbClr val="7030A0"/>
                </a:solidFill>
              </a:rPr>
              <a:t>new</a:t>
            </a:r>
            <a:r>
              <a:rPr lang="en-AU" dirty="0"/>
              <a:t> Node(data, </a:t>
            </a:r>
            <a:r>
              <a:rPr lang="en-AU" dirty="0">
                <a:solidFill>
                  <a:srgbClr val="7030A0"/>
                </a:solidFill>
              </a:rPr>
              <a:t>this-</a:t>
            </a:r>
            <a:r>
              <a:rPr lang="en-AU" dirty="0"/>
              <a:t>&gt;head</a:t>
            </a:r>
            <a:r>
              <a:rPr lang="en-AU" dirty="0" smtClean="0"/>
              <a:t>);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6704826" y="2763876"/>
            <a:ext cx="425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Part 3: Set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new node as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ourstack’s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head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9769" y="64729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440927" y="48666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5" idx="4"/>
            <a:endCxn id="60" idx="0"/>
          </p:cNvCxnSpPr>
          <p:nvPr/>
        </p:nvCxnSpPr>
        <p:spPr>
          <a:xfrm flipH="1">
            <a:off x="1409410" y="914108"/>
            <a:ext cx="1605046" cy="5297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22456" y="3012390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2444676" y="313114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9" name="Oval 48"/>
          <p:cNvSpPr/>
          <p:nvPr/>
        </p:nvSpPr>
        <p:spPr>
          <a:xfrm>
            <a:off x="2444676" y="363788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50" name="Rectangle 49"/>
          <p:cNvSpPr/>
          <p:nvPr/>
        </p:nvSpPr>
        <p:spPr>
          <a:xfrm>
            <a:off x="4282261" y="3161986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51" name="Straight Arrow Connector 50"/>
          <p:cNvCxnSpPr>
            <a:stCxn id="48" idx="6"/>
            <a:endCxn id="50" idx="1"/>
          </p:cNvCxnSpPr>
          <p:nvPr/>
        </p:nvCxnSpPr>
        <p:spPr>
          <a:xfrm flipV="1">
            <a:off x="3591734" y="3344866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222456" y="5021071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3" name="Oval 52"/>
          <p:cNvSpPr/>
          <p:nvPr/>
        </p:nvSpPr>
        <p:spPr>
          <a:xfrm>
            <a:off x="2444676" y="513982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54" name="Oval 53"/>
          <p:cNvSpPr/>
          <p:nvPr/>
        </p:nvSpPr>
        <p:spPr>
          <a:xfrm>
            <a:off x="2444676" y="5646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282261" y="5170667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56" name="Straight Arrow Connector 55"/>
          <p:cNvCxnSpPr>
            <a:stCxn id="53" idx="6"/>
            <a:endCxn id="55" idx="1"/>
          </p:cNvCxnSpPr>
          <p:nvPr/>
        </p:nvCxnSpPr>
        <p:spPr>
          <a:xfrm flipV="1">
            <a:off x="3591734" y="5353547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4"/>
            <a:endCxn id="52" idx="0"/>
          </p:cNvCxnSpPr>
          <p:nvPr/>
        </p:nvCxnSpPr>
        <p:spPr>
          <a:xfrm flipH="1">
            <a:off x="3014456" y="4065329"/>
            <a:ext cx="3749" cy="9557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Pentagon 57"/>
          <p:cNvSpPr/>
          <p:nvPr/>
        </p:nvSpPr>
        <p:spPr>
          <a:xfrm flipH="1">
            <a:off x="4834395" y="750725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p</a:t>
            </a:r>
            <a:r>
              <a:rPr lang="en-AU" dirty="0" smtClean="0"/>
              <a:t>ush()</a:t>
            </a:r>
            <a:endParaRPr lang="en-AU" dirty="0"/>
          </a:p>
        </p:txBody>
      </p:sp>
      <p:sp>
        <p:nvSpPr>
          <p:cNvPr id="59" name="Rectangle 58"/>
          <p:cNvSpPr/>
          <p:nvPr/>
        </p:nvSpPr>
        <p:spPr>
          <a:xfrm>
            <a:off x="5266603" y="123837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617410" y="1443869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61" name="Oval 60"/>
          <p:cNvSpPr/>
          <p:nvPr/>
        </p:nvSpPr>
        <p:spPr>
          <a:xfrm>
            <a:off x="839630" y="156262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62" name="Oval 61"/>
          <p:cNvSpPr/>
          <p:nvPr/>
        </p:nvSpPr>
        <p:spPr>
          <a:xfrm>
            <a:off x="839630" y="206936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63" name="Straight Arrow Connector 62"/>
          <p:cNvCxnSpPr>
            <a:stCxn id="62" idx="4"/>
            <a:endCxn id="47" idx="0"/>
          </p:cNvCxnSpPr>
          <p:nvPr/>
        </p:nvCxnSpPr>
        <p:spPr>
          <a:xfrm>
            <a:off x="1413159" y="2496808"/>
            <a:ext cx="1601297" cy="5155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6"/>
            <a:endCxn id="59" idx="1"/>
          </p:cNvCxnSpPr>
          <p:nvPr/>
        </p:nvCxnSpPr>
        <p:spPr>
          <a:xfrm flipV="1">
            <a:off x="1986688" y="1421250"/>
            <a:ext cx="3279915" cy="35509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306548" y="1224160"/>
            <a:ext cx="4453848" cy="2394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1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57553" y="2520550"/>
            <a:ext cx="4197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::push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AU" dirty="0"/>
              <a:t>data){</a:t>
            </a:r>
          </a:p>
          <a:p>
            <a:r>
              <a:rPr lang="en-AU" dirty="0"/>
              <a:t>  </a:t>
            </a:r>
            <a:r>
              <a:rPr lang="en-AU" dirty="0">
                <a:solidFill>
                  <a:srgbClr val="7030A0"/>
                </a:solidFill>
              </a:rPr>
              <a:t>this-</a:t>
            </a:r>
            <a:r>
              <a:rPr lang="en-AU" dirty="0"/>
              <a:t>&gt;head = </a:t>
            </a:r>
            <a:r>
              <a:rPr lang="en-AU" dirty="0">
                <a:solidFill>
                  <a:srgbClr val="7030A0"/>
                </a:solidFill>
              </a:rPr>
              <a:t>new</a:t>
            </a:r>
            <a:r>
              <a:rPr lang="en-AU" dirty="0"/>
              <a:t> Node(data, </a:t>
            </a:r>
            <a:r>
              <a:rPr lang="en-AU" dirty="0">
                <a:solidFill>
                  <a:srgbClr val="7030A0"/>
                </a:solidFill>
              </a:rPr>
              <a:t>this-</a:t>
            </a:r>
            <a:r>
              <a:rPr lang="en-AU" dirty="0"/>
              <a:t>&gt;head);</a:t>
            </a:r>
          </a:p>
          <a:p>
            <a:r>
              <a:rPr lang="en-AU" dirty="0"/>
              <a:t>  </a:t>
            </a:r>
            <a:r>
              <a:rPr lang="en-AU" dirty="0">
                <a:solidFill>
                  <a:srgbClr val="7030A0"/>
                </a:solidFill>
              </a:rPr>
              <a:t>this-</a:t>
            </a:r>
            <a:r>
              <a:rPr lang="en-AU" dirty="0"/>
              <a:t>&gt;length</a:t>
            </a:r>
            <a:r>
              <a:rPr lang="en-AU" dirty="0" smtClean="0"/>
              <a:t>++;</a:t>
            </a:r>
            <a:endParaRPr lang="en-AU" dirty="0"/>
          </a:p>
        </p:txBody>
      </p:sp>
      <p:cxnSp>
        <p:nvCxnSpPr>
          <p:cNvPr id="25" name="Straight Arrow Connector 24"/>
          <p:cNvCxnSpPr>
            <a:endCxn id="29" idx="3"/>
          </p:cNvCxnSpPr>
          <p:nvPr/>
        </p:nvCxnSpPr>
        <p:spPr>
          <a:xfrm flipH="1" flipV="1">
            <a:off x="2034238" y="884012"/>
            <a:ext cx="4941915" cy="2332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34148" y="3695997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Increment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ourstack’s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length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9769" y="64729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</a:t>
            </a:r>
            <a:r>
              <a:rPr lang="en-AU" dirty="0" smtClean="0">
                <a:solidFill>
                  <a:schemeClr val="tx1"/>
                </a:solidFill>
              </a:rPr>
              <a:t>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440927" y="48666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37" idx="4"/>
            <a:endCxn id="59" idx="0"/>
          </p:cNvCxnSpPr>
          <p:nvPr/>
        </p:nvCxnSpPr>
        <p:spPr>
          <a:xfrm flipH="1">
            <a:off x="1409410" y="914108"/>
            <a:ext cx="1605046" cy="5297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222456" y="3012390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2444676" y="313114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2444676" y="363788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9" name="Rectangle 48"/>
          <p:cNvSpPr/>
          <p:nvPr/>
        </p:nvSpPr>
        <p:spPr>
          <a:xfrm>
            <a:off x="4282261" y="3161986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50" name="Straight Arrow Connector 49"/>
          <p:cNvCxnSpPr>
            <a:stCxn id="47" idx="6"/>
            <a:endCxn id="49" idx="1"/>
          </p:cNvCxnSpPr>
          <p:nvPr/>
        </p:nvCxnSpPr>
        <p:spPr>
          <a:xfrm flipV="1">
            <a:off x="3591734" y="3344866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222456" y="5021071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2" name="Oval 51"/>
          <p:cNvSpPr/>
          <p:nvPr/>
        </p:nvSpPr>
        <p:spPr>
          <a:xfrm>
            <a:off x="2444676" y="513982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53" name="Oval 52"/>
          <p:cNvSpPr/>
          <p:nvPr/>
        </p:nvSpPr>
        <p:spPr>
          <a:xfrm>
            <a:off x="2444676" y="5646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54" name="Rectangle 53"/>
          <p:cNvSpPr/>
          <p:nvPr/>
        </p:nvSpPr>
        <p:spPr>
          <a:xfrm>
            <a:off x="4282261" y="5170667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55" name="Straight Arrow Connector 54"/>
          <p:cNvCxnSpPr>
            <a:stCxn id="52" idx="6"/>
            <a:endCxn id="54" idx="1"/>
          </p:cNvCxnSpPr>
          <p:nvPr/>
        </p:nvCxnSpPr>
        <p:spPr>
          <a:xfrm flipV="1">
            <a:off x="3591734" y="5353547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4"/>
            <a:endCxn id="51" idx="0"/>
          </p:cNvCxnSpPr>
          <p:nvPr/>
        </p:nvCxnSpPr>
        <p:spPr>
          <a:xfrm flipH="1">
            <a:off x="3014456" y="4065329"/>
            <a:ext cx="3749" cy="9557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Pentagon 56"/>
          <p:cNvSpPr/>
          <p:nvPr/>
        </p:nvSpPr>
        <p:spPr>
          <a:xfrm flipH="1">
            <a:off x="4834395" y="750725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p</a:t>
            </a:r>
            <a:r>
              <a:rPr lang="en-AU" dirty="0" smtClean="0"/>
              <a:t>ush()</a:t>
            </a:r>
            <a:endParaRPr lang="en-AU" dirty="0"/>
          </a:p>
        </p:txBody>
      </p:sp>
      <p:sp>
        <p:nvSpPr>
          <p:cNvPr id="58" name="Rectangle 57"/>
          <p:cNvSpPr/>
          <p:nvPr/>
        </p:nvSpPr>
        <p:spPr>
          <a:xfrm>
            <a:off x="5266603" y="123837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59" name="Rectangle 58"/>
          <p:cNvSpPr/>
          <p:nvPr/>
        </p:nvSpPr>
        <p:spPr>
          <a:xfrm>
            <a:off x="617410" y="1443869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60" name="Oval 59"/>
          <p:cNvSpPr/>
          <p:nvPr/>
        </p:nvSpPr>
        <p:spPr>
          <a:xfrm>
            <a:off x="839630" y="156262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61" name="Oval 60"/>
          <p:cNvSpPr/>
          <p:nvPr/>
        </p:nvSpPr>
        <p:spPr>
          <a:xfrm>
            <a:off x="839630" y="206936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62" name="Straight Arrow Connector 61"/>
          <p:cNvCxnSpPr>
            <a:stCxn id="61" idx="4"/>
            <a:endCxn id="46" idx="0"/>
          </p:cNvCxnSpPr>
          <p:nvPr/>
        </p:nvCxnSpPr>
        <p:spPr>
          <a:xfrm>
            <a:off x="1413159" y="2496808"/>
            <a:ext cx="1601297" cy="5155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6"/>
            <a:endCxn id="58" idx="1"/>
          </p:cNvCxnSpPr>
          <p:nvPr/>
        </p:nvCxnSpPr>
        <p:spPr>
          <a:xfrm flipV="1">
            <a:off x="1986688" y="1421250"/>
            <a:ext cx="3279915" cy="35509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77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399718" y="1684658"/>
            <a:ext cx="4197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::push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AU" dirty="0"/>
              <a:t>data){</a:t>
            </a:r>
          </a:p>
          <a:p>
            <a:r>
              <a:rPr lang="en-AU" dirty="0"/>
              <a:t>  </a:t>
            </a:r>
            <a:r>
              <a:rPr lang="en-AU" dirty="0">
                <a:solidFill>
                  <a:srgbClr val="7030A0"/>
                </a:solidFill>
              </a:rPr>
              <a:t>this-</a:t>
            </a:r>
            <a:r>
              <a:rPr lang="en-AU" dirty="0"/>
              <a:t>&gt;head = </a:t>
            </a:r>
            <a:r>
              <a:rPr lang="en-AU" dirty="0">
                <a:solidFill>
                  <a:srgbClr val="7030A0"/>
                </a:solidFill>
              </a:rPr>
              <a:t>new</a:t>
            </a:r>
            <a:r>
              <a:rPr lang="en-AU" dirty="0"/>
              <a:t> Node(data, </a:t>
            </a:r>
            <a:r>
              <a:rPr lang="en-AU" dirty="0">
                <a:solidFill>
                  <a:srgbClr val="7030A0"/>
                </a:solidFill>
              </a:rPr>
              <a:t>this-</a:t>
            </a:r>
            <a:r>
              <a:rPr lang="en-AU" dirty="0"/>
              <a:t>&gt;head);</a:t>
            </a:r>
          </a:p>
          <a:p>
            <a:r>
              <a:rPr lang="en-AU" dirty="0"/>
              <a:t>  </a:t>
            </a:r>
            <a:r>
              <a:rPr lang="en-AU" dirty="0">
                <a:solidFill>
                  <a:srgbClr val="7030A0"/>
                </a:solidFill>
              </a:rPr>
              <a:t>this-</a:t>
            </a:r>
            <a:r>
              <a:rPr lang="en-AU" dirty="0"/>
              <a:t>&gt;length++;</a:t>
            </a:r>
          </a:p>
          <a:p>
            <a:r>
              <a:rPr lang="en-AU" dirty="0"/>
              <a:t>  </a:t>
            </a:r>
            <a:r>
              <a:rPr lang="en-AU" dirty="0" err="1"/>
              <a:t>cout</a:t>
            </a:r>
            <a:r>
              <a:rPr lang="en-AU" dirty="0"/>
              <a:t> &lt;&lt; </a:t>
            </a:r>
            <a:r>
              <a:rPr lang="en-AU" dirty="0">
                <a:solidFill>
                  <a:srgbClr val="FF0000"/>
                </a:solidFill>
              </a:rPr>
              <a:t>"Add " </a:t>
            </a:r>
            <a:r>
              <a:rPr lang="en-AU" dirty="0"/>
              <a:t>&lt;&lt; data &lt;&lt; </a:t>
            </a:r>
            <a:r>
              <a:rPr lang="en-AU" dirty="0" err="1"/>
              <a:t>endl</a:t>
            </a:r>
            <a:r>
              <a:rPr lang="en-AU" dirty="0"/>
              <a:t>;</a:t>
            </a:r>
          </a:p>
          <a:p>
            <a:r>
              <a:rPr lang="en-AU" dirty="0"/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00951" y="3268556"/>
            <a:ext cx="393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You should be familiar with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cout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by now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9769" y="64729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</a:t>
            </a:r>
            <a:r>
              <a:rPr lang="en-AU" dirty="0" smtClean="0">
                <a:solidFill>
                  <a:schemeClr val="tx1"/>
                </a:solidFill>
              </a:rPr>
              <a:t>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440927" y="48666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37" idx="4"/>
            <a:endCxn id="59" idx="0"/>
          </p:cNvCxnSpPr>
          <p:nvPr/>
        </p:nvCxnSpPr>
        <p:spPr>
          <a:xfrm flipH="1">
            <a:off x="1409410" y="914108"/>
            <a:ext cx="1605046" cy="5297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222456" y="3012390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2444676" y="313114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2444676" y="363788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9" name="Rectangle 48"/>
          <p:cNvSpPr/>
          <p:nvPr/>
        </p:nvSpPr>
        <p:spPr>
          <a:xfrm>
            <a:off x="4282261" y="3161986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50" name="Straight Arrow Connector 49"/>
          <p:cNvCxnSpPr>
            <a:stCxn id="47" idx="6"/>
            <a:endCxn id="49" idx="1"/>
          </p:cNvCxnSpPr>
          <p:nvPr/>
        </p:nvCxnSpPr>
        <p:spPr>
          <a:xfrm flipV="1">
            <a:off x="3591734" y="3344866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222456" y="5021071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2" name="Oval 51"/>
          <p:cNvSpPr/>
          <p:nvPr/>
        </p:nvSpPr>
        <p:spPr>
          <a:xfrm>
            <a:off x="2444676" y="513982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53" name="Oval 52"/>
          <p:cNvSpPr/>
          <p:nvPr/>
        </p:nvSpPr>
        <p:spPr>
          <a:xfrm>
            <a:off x="2444676" y="5646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54" name="Rectangle 53"/>
          <p:cNvSpPr/>
          <p:nvPr/>
        </p:nvSpPr>
        <p:spPr>
          <a:xfrm>
            <a:off x="4282261" y="5170667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55" name="Straight Arrow Connector 54"/>
          <p:cNvCxnSpPr>
            <a:stCxn id="52" idx="6"/>
            <a:endCxn id="54" idx="1"/>
          </p:cNvCxnSpPr>
          <p:nvPr/>
        </p:nvCxnSpPr>
        <p:spPr>
          <a:xfrm flipV="1">
            <a:off x="3591734" y="5353547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4"/>
            <a:endCxn id="51" idx="0"/>
          </p:cNvCxnSpPr>
          <p:nvPr/>
        </p:nvCxnSpPr>
        <p:spPr>
          <a:xfrm flipH="1">
            <a:off x="3014456" y="4065329"/>
            <a:ext cx="3749" cy="9557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Pentagon 56"/>
          <p:cNvSpPr/>
          <p:nvPr/>
        </p:nvSpPr>
        <p:spPr>
          <a:xfrm flipH="1">
            <a:off x="4834395" y="750725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p</a:t>
            </a:r>
            <a:r>
              <a:rPr lang="en-AU" dirty="0" smtClean="0"/>
              <a:t>ush()</a:t>
            </a:r>
            <a:endParaRPr lang="en-AU" dirty="0"/>
          </a:p>
        </p:txBody>
      </p:sp>
      <p:sp>
        <p:nvSpPr>
          <p:cNvPr id="58" name="Rectangle 57"/>
          <p:cNvSpPr/>
          <p:nvPr/>
        </p:nvSpPr>
        <p:spPr>
          <a:xfrm>
            <a:off x="5266603" y="123837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59" name="Rectangle 58"/>
          <p:cNvSpPr/>
          <p:nvPr/>
        </p:nvSpPr>
        <p:spPr>
          <a:xfrm>
            <a:off x="617410" y="1443869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60" name="Oval 59"/>
          <p:cNvSpPr/>
          <p:nvPr/>
        </p:nvSpPr>
        <p:spPr>
          <a:xfrm>
            <a:off x="839630" y="156262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61" name="Oval 60"/>
          <p:cNvSpPr/>
          <p:nvPr/>
        </p:nvSpPr>
        <p:spPr>
          <a:xfrm>
            <a:off x="839630" y="206936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62" name="Straight Arrow Connector 61"/>
          <p:cNvCxnSpPr>
            <a:stCxn id="61" idx="4"/>
            <a:endCxn id="46" idx="0"/>
          </p:cNvCxnSpPr>
          <p:nvPr/>
        </p:nvCxnSpPr>
        <p:spPr>
          <a:xfrm>
            <a:off x="1413159" y="2496808"/>
            <a:ext cx="1601297" cy="5155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6"/>
            <a:endCxn id="58" idx="1"/>
          </p:cNvCxnSpPr>
          <p:nvPr/>
        </p:nvCxnSpPr>
        <p:spPr>
          <a:xfrm flipV="1">
            <a:off x="1986688" y="1421250"/>
            <a:ext cx="3279915" cy="35509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5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367</Words>
  <Application>Microsoft Office PowerPoint</Application>
  <PresentationFormat>Widescreen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Dolmark</dc:creator>
  <cp:lastModifiedBy>Thomas Dolmark</cp:lastModifiedBy>
  <cp:revision>105</cp:revision>
  <dcterms:created xsi:type="dcterms:W3CDTF">2020-03-25T02:51:40Z</dcterms:created>
  <dcterms:modified xsi:type="dcterms:W3CDTF">2020-04-02T04:53:20Z</dcterms:modified>
</cp:coreProperties>
</file>