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9" r:id="rId5"/>
    <p:sldId id="261" r:id="rId6"/>
    <p:sldId id="262" r:id="rId7"/>
    <p:sldId id="260" r:id="rId8"/>
    <p:sldId id="258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09" autoAdjust="0"/>
  </p:normalViewPr>
  <p:slideViewPr>
    <p:cSldViewPr>
      <p:cViewPr varScale="1">
        <p:scale>
          <a:sx n="163" d="100"/>
          <a:sy n="163" d="100"/>
        </p:scale>
        <p:origin x="120" y="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A5A69-38BD-4C99-B14B-CB345E77919A}" type="datetimeFigureOut">
              <a:rPr lang="en-US" smtClean="0"/>
              <a:pPr/>
              <a:t>4/16/2020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8CE1B-61B1-4B3E-A451-DCB1D43FC9A6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4/16/2020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4/16/2020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4/16/2020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4/16/2020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4/16/2020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4/16/2020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4/16/2020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4/16/2020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4/16/2020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4/16/2020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04DD-F3DF-4650-9583-DC8C7D1C2314}" type="datetimeFigureOut">
              <a:rPr lang="en-US" smtClean="0"/>
              <a:pPr/>
              <a:t>4/16/2020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D04DD-F3DF-4650-9583-DC8C7D1C2314}" type="datetimeFigureOut">
              <a:rPr lang="en-US" smtClean="0"/>
              <a:pPr/>
              <a:t>4/16/2020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889E1-0AA7-4627-B30F-607E19A09232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arderbloggerfaster.com/wp-content/uploads/2016/06/Zalando-Festival-Map-No-Title-Final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789"/>
            <a:ext cx="9144000" cy="467771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143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We will start at 5 past start time </a:t>
            </a:r>
            <a:r>
              <a:rPr lang="en-AU" dirty="0"/>
              <a:t>	</a:t>
            </a:r>
            <a:r>
              <a:rPr lang="en-AU" dirty="0" smtClean="0"/>
              <a:t>Send me student ID in private chat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2277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Please log into ZOOM </a:t>
            </a:r>
            <a:br>
              <a:rPr lang="en-AU" dirty="0" smtClean="0"/>
            </a:br>
            <a:r>
              <a:rPr lang="en-AU" dirty="0" smtClean="0"/>
              <a:t>using your UTS student ID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8349"/>
            <a:ext cx="8229600" cy="25562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 smtClean="0"/>
              <a:t>Security purposes</a:t>
            </a:r>
          </a:p>
          <a:p>
            <a:pPr marL="0" indent="0">
              <a:buNone/>
            </a:pPr>
            <a:r>
              <a:rPr lang="en-AU" dirty="0" smtClean="0"/>
              <a:t>It also avoids having to check the participants window every 5 min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https://</a:t>
            </a:r>
            <a:r>
              <a:rPr lang="en-AU" dirty="0" smtClean="0"/>
              <a:t>www.uts.edu.au/current-students/managing-your-course/using-uts-systems/zoom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23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What have you guys been up to outside of work or uni ?</a:t>
            </a:r>
            <a:endParaRPr lang="en-A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394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sz="2800" dirty="0" smtClean="0"/>
              <a:t>It’s important to keep your mind onto different things</a:t>
            </a:r>
          </a:p>
          <a:p>
            <a:pPr>
              <a:buNone/>
            </a:pPr>
            <a:r>
              <a:rPr lang="en-AU" sz="2800" dirty="0" smtClean="0"/>
              <a:t>It’s always when you are </a:t>
            </a:r>
            <a:r>
              <a:rPr lang="en-AU" sz="2800" b="1" dirty="0" smtClean="0"/>
              <a:t>not</a:t>
            </a:r>
            <a:r>
              <a:rPr lang="en-AU" sz="2800" dirty="0" smtClean="0"/>
              <a:t> thinking that the solution pops up in your head</a:t>
            </a:r>
          </a:p>
          <a:p>
            <a:pPr algn="ctr">
              <a:buNone/>
            </a:pPr>
            <a:r>
              <a:rPr lang="en-AU" sz="4400" dirty="0" smtClean="0"/>
              <a:t>So Discover</a:t>
            </a:r>
          </a:p>
          <a:p>
            <a:pPr algn="ctr">
              <a:buNone/>
            </a:pPr>
            <a:r>
              <a:rPr lang="en-AU" sz="2800" dirty="0" smtClean="0"/>
              <a:t>Even with the lock down</a:t>
            </a:r>
          </a:p>
          <a:p>
            <a:pPr>
              <a:buNone/>
            </a:pPr>
            <a:endParaRPr lang="en-A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C++ </a:t>
            </a:r>
            <a:r>
              <a:rPr lang="en-AU" dirty="0" err="1" smtClean="0"/>
              <a:t>vs</a:t>
            </a:r>
            <a:r>
              <a:rPr lang="en-AU" dirty="0" smtClean="0"/>
              <a:t> Java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/>
              <a:t>What do they have in common ?</a:t>
            </a:r>
          </a:p>
          <a:p>
            <a:pPr>
              <a:buNone/>
            </a:pPr>
            <a:r>
              <a:rPr lang="en-AU" dirty="0" smtClean="0"/>
              <a:t>What are their differences ?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295275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C++ seems to have a lot more that you need to manage but I guess that means you have a lot more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control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Learning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AU" dirty="0" smtClean="0"/>
              <a:t>“I find it confusing and hard. It's so complicated.”</a:t>
            </a:r>
          </a:p>
          <a:p>
            <a:pPr algn="ctr">
              <a:buNone/>
            </a:pPr>
            <a:r>
              <a:rPr lang="en-AU" dirty="0" smtClean="0"/>
              <a:t>“What is it that you find complicated ?”</a:t>
            </a:r>
          </a:p>
          <a:p>
            <a:pPr algn="ctr">
              <a:buNone/>
            </a:pPr>
            <a:r>
              <a:rPr lang="en-AU" dirty="0" smtClean="0"/>
              <a:t>“All of it”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3867150"/>
            <a:ext cx="41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There is only so much that the staff can do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810000" y="2114550"/>
            <a:ext cx="20574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Java</a:t>
            </a:r>
            <a:endParaRPr lang="en-AU" sz="1400" dirty="0"/>
          </a:p>
        </p:txBody>
      </p:sp>
      <p:sp>
        <p:nvSpPr>
          <p:cNvPr id="5" name="Oval 4"/>
          <p:cNvSpPr/>
          <p:nvPr/>
        </p:nvSpPr>
        <p:spPr>
          <a:xfrm>
            <a:off x="381000" y="3409950"/>
            <a:ext cx="1371600" cy="5486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C++</a:t>
            </a:r>
            <a:endParaRPr lang="en-AU" sz="1400" dirty="0"/>
          </a:p>
        </p:txBody>
      </p:sp>
      <p:sp>
        <p:nvSpPr>
          <p:cNvPr id="7" name="Rectangle 6"/>
          <p:cNvSpPr/>
          <p:nvPr/>
        </p:nvSpPr>
        <p:spPr>
          <a:xfrm>
            <a:off x="2133600" y="3409950"/>
            <a:ext cx="109728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pointers and references</a:t>
            </a:r>
            <a:endParaRPr lang="en-AU" sz="1400" dirty="0"/>
          </a:p>
        </p:txBody>
      </p:sp>
      <p:sp>
        <p:nvSpPr>
          <p:cNvPr id="8" name="Rectangle 7"/>
          <p:cNvSpPr/>
          <p:nvPr/>
        </p:nvSpPr>
        <p:spPr>
          <a:xfrm>
            <a:off x="5791200" y="3409950"/>
            <a:ext cx="109728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.</a:t>
            </a:r>
            <a:r>
              <a:rPr lang="en-AU" sz="1400" dirty="0" err="1" smtClean="0"/>
              <a:t>cpp</a:t>
            </a:r>
            <a:r>
              <a:rPr lang="en-AU" sz="1400" dirty="0" smtClean="0"/>
              <a:t> and .h</a:t>
            </a:r>
            <a:endParaRPr lang="en-AU" sz="1400" dirty="0"/>
          </a:p>
        </p:txBody>
      </p:sp>
      <p:sp>
        <p:nvSpPr>
          <p:cNvPr id="9" name="Rectangle 8"/>
          <p:cNvSpPr/>
          <p:nvPr/>
        </p:nvSpPr>
        <p:spPr>
          <a:xfrm>
            <a:off x="3352800" y="3409950"/>
            <a:ext cx="109728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delete and destruction</a:t>
            </a:r>
            <a:endParaRPr lang="en-AU" sz="1400" dirty="0"/>
          </a:p>
        </p:txBody>
      </p:sp>
      <p:sp>
        <p:nvSpPr>
          <p:cNvPr id="10" name="Rectangle 9"/>
          <p:cNvSpPr/>
          <p:nvPr/>
        </p:nvSpPr>
        <p:spPr>
          <a:xfrm>
            <a:off x="4572000" y="3409950"/>
            <a:ext cx="109728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templates</a:t>
            </a:r>
            <a:endParaRPr lang="en-AU" sz="1400" dirty="0"/>
          </a:p>
        </p:txBody>
      </p:sp>
      <p:sp>
        <p:nvSpPr>
          <p:cNvPr id="11" name="Rectangle 10"/>
          <p:cNvSpPr/>
          <p:nvPr/>
        </p:nvSpPr>
        <p:spPr>
          <a:xfrm>
            <a:off x="7010400" y="3409950"/>
            <a:ext cx="109728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Other stuff</a:t>
            </a:r>
            <a:endParaRPr lang="en-AU" sz="1400" dirty="0"/>
          </a:p>
        </p:txBody>
      </p:sp>
      <p:sp>
        <p:nvSpPr>
          <p:cNvPr id="12" name="Oval 11"/>
          <p:cNvSpPr/>
          <p:nvPr/>
        </p:nvSpPr>
        <p:spPr>
          <a:xfrm>
            <a:off x="381000" y="4095750"/>
            <a:ext cx="137160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Data structures</a:t>
            </a:r>
            <a:endParaRPr lang="en-AU" sz="1400" dirty="0"/>
          </a:p>
        </p:txBody>
      </p:sp>
      <p:sp>
        <p:nvSpPr>
          <p:cNvPr id="13" name="Rectangle 12"/>
          <p:cNvSpPr/>
          <p:nvPr/>
        </p:nvSpPr>
        <p:spPr>
          <a:xfrm>
            <a:off x="2133600" y="4171950"/>
            <a:ext cx="109728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Nodes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4171950"/>
            <a:ext cx="109728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Container Adaptors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52800" y="4171950"/>
            <a:ext cx="109728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Sequence Containers</a:t>
            </a:r>
            <a:endParaRPr lang="en-AU" sz="1400" dirty="0"/>
          </a:p>
        </p:txBody>
      </p:sp>
      <p:sp>
        <p:nvSpPr>
          <p:cNvPr id="19" name="Rectangle 18"/>
          <p:cNvSpPr/>
          <p:nvPr/>
        </p:nvSpPr>
        <p:spPr>
          <a:xfrm>
            <a:off x="5791200" y="4171950"/>
            <a:ext cx="109728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Graphs and binary trees</a:t>
            </a:r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209550"/>
            <a:ext cx="6096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Break down the unknown into smaller manageable portions 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Deal with those knowledge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gaps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Relate what you have just learned to what you already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know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Understand the differences and the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limitations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Give yourself the time to put in the effort to reflect about what you’ve learned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10400" y="4171950"/>
            <a:ext cx="109728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Other stuff</a:t>
            </a:r>
            <a:endParaRPr lang="en-AU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248400" y="2038350"/>
            <a:ext cx="259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Items that are hard to remember will obviously require more effort to remember</a:t>
            </a:r>
          </a:p>
          <a:p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A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 please make an effort</a:t>
            </a:r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3124200" cy="857250"/>
          </a:xfrm>
        </p:spPr>
        <p:txBody>
          <a:bodyPr/>
          <a:lstStyle/>
          <a:p>
            <a:r>
              <a:rPr lang="en-AU" dirty="0" smtClean="0"/>
              <a:t>How to learn</a:t>
            </a:r>
            <a:endParaRPr lang="en-AU" dirty="0"/>
          </a:p>
        </p:txBody>
      </p:sp>
      <p:sp>
        <p:nvSpPr>
          <p:cNvPr id="4" name="Cloud 3"/>
          <p:cNvSpPr/>
          <p:nvPr/>
        </p:nvSpPr>
        <p:spPr>
          <a:xfrm>
            <a:off x="3581400" y="2495550"/>
            <a:ext cx="2133600" cy="1295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Identify Knowledge Gap</a:t>
            </a:r>
            <a:endParaRPr lang="en-AU" dirty="0"/>
          </a:p>
        </p:txBody>
      </p:sp>
      <p:sp>
        <p:nvSpPr>
          <p:cNvPr id="5" name="Circular Arrow 4"/>
          <p:cNvSpPr/>
          <p:nvPr/>
        </p:nvSpPr>
        <p:spPr>
          <a:xfrm rot="17776924">
            <a:off x="2453032" y="2008580"/>
            <a:ext cx="1758450" cy="1295400"/>
          </a:xfrm>
          <a:prstGeom prst="circularArrow">
            <a:avLst>
              <a:gd name="adj1" fmla="val 12500"/>
              <a:gd name="adj2" fmla="val 1367710"/>
              <a:gd name="adj3" fmla="val 20457681"/>
              <a:gd name="adj4" fmla="val 13672897"/>
              <a:gd name="adj5" fmla="val 125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15811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Remember</a:t>
            </a:r>
          </a:p>
          <a:p>
            <a:pPr algn="ctr"/>
            <a:r>
              <a:rPr lang="en-AU" sz="1400" dirty="0" smtClean="0"/>
              <a:t>(Revisions)</a:t>
            </a:r>
            <a:endParaRPr lang="en-AU" sz="1400" dirty="0"/>
          </a:p>
        </p:txBody>
      </p:sp>
      <p:sp>
        <p:nvSpPr>
          <p:cNvPr id="7" name="Rectangle 6"/>
          <p:cNvSpPr/>
          <p:nvPr/>
        </p:nvSpPr>
        <p:spPr>
          <a:xfrm>
            <a:off x="5867400" y="333375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Research</a:t>
            </a:r>
          </a:p>
          <a:p>
            <a:pPr algn="ctr"/>
            <a:r>
              <a:rPr lang="en-AU" sz="1400" dirty="0" smtClean="0"/>
              <a:t>(acquire knowledge from other sources)</a:t>
            </a:r>
            <a:endParaRPr lang="en-AU" sz="1400" dirty="0"/>
          </a:p>
        </p:txBody>
      </p:sp>
      <p:sp>
        <p:nvSpPr>
          <p:cNvPr id="8" name="Rectangle 7"/>
          <p:cNvSpPr/>
          <p:nvPr/>
        </p:nvSpPr>
        <p:spPr>
          <a:xfrm>
            <a:off x="1600200" y="333375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Communicate</a:t>
            </a:r>
          </a:p>
          <a:p>
            <a:pPr algn="ctr"/>
            <a:r>
              <a:rPr lang="en-AU" sz="1400" dirty="0" smtClean="0"/>
              <a:t>(talk with others about it)</a:t>
            </a:r>
            <a:endParaRPr lang="en-AU" sz="1400" dirty="0"/>
          </a:p>
        </p:txBody>
      </p:sp>
      <p:sp>
        <p:nvSpPr>
          <p:cNvPr id="9" name="Circular Arrow 8"/>
          <p:cNvSpPr/>
          <p:nvPr/>
        </p:nvSpPr>
        <p:spPr>
          <a:xfrm rot="2544386">
            <a:off x="4937163" y="1951848"/>
            <a:ext cx="1812816" cy="1256551"/>
          </a:xfrm>
          <a:prstGeom prst="circularArrow">
            <a:avLst>
              <a:gd name="adj1" fmla="val 12500"/>
              <a:gd name="adj2" fmla="val 1367710"/>
              <a:gd name="adj3" fmla="val 20457681"/>
              <a:gd name="adj4" fmla="val 13672897"/>
              <a:gd name="adj5" fmla="val 125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Circular Arrow 10"/>
          <p:cNvSpPr/>
          <p:nvPr/>
        </p:nvSpPr>
        <p:spPr>
          <a:xfrm rot="9575026">
            <a:off x="3879263" y="3218772"/>
            <a:ext cx="1758450" cy="1295400"/>
          </a:xfrm>
          <a:prstGeom prst="circularArrow">
            <a:avLst>
              <a:gd name="adj1" fmla="val 12500"/>
              <a:gd name="adj2" fmla="val 1367710"/>
              <a:gd name="adj3" fmla="val 20457681"/>
              <a:gd name="adj4" fmla="val 13672897"/>
              <a:gd name="adj5" fmla="val 125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8800" y="112395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It’s easier to remember what was forgotten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so forget and do revisions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462028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Other knowledge sources can give you other perspectives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What other sources are you using 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462028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Join the Discord groups for DSA, FEIT and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</a:rPr>
              <a:t>ProgSoc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Who do you talk to about DSA 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++?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2800" y="438150"/>
            <a:ext cx="456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first step is to identify your knowledge gap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304800" y="285750"/>
            <a:ext cx="8458200" cy="45148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Week 5</a:t>
            </a:r>
            <a:endParaRPr lang="en-AU" sz="3200" dirty="0"/>
          </a:p>
        </p:txBody>
      </p:sp>
      <p:sp>
        <p:nvSpPr>
          <p:cNvPr id="6" name="Cloud 5"/>
          <p:cNvSpPr/>
          <p:nvPr/>
        </p:nvSpPr>
        <p:spPr>
          <a:xfrm>
            <a:off x="1066800" y="2057400"/>
            <a:ext cx="2362200" cy="62865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Queue</a:t>
            </a:r>
            <a:endParaRPr lang="en-AU" dirty="0"/>
          </a:p>
        </p:txBody>
      </p:sp>
      <p:sp>
        <p:nvSpPr>
          <p:cNvPr id="7" name="Cloud 6"/>
          <p:cNvSpPr/>
          <p:nvPr/>
        </p:nvSpPr>
        <p:spPr>
          <a:xfrm>
            <a:off x="2362200" y="1085850"/>
            <a:ext cx="2133600" cy="6858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8" name="Cloud 7"/>
          <p:cNvSpPr/>
          <p:nvPr/>
        </p:nvSpPr>
        <p:spPr>
          <a:xfrm>
            <a:off x="4953000" y="1200150"/>
            <a:ext cx="2362200" cy="62865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Revision</a:t>
            </a:r>
            <a:endParaRPr lang="en-AU" dirty="0"/>
          </a:p>
        </p:txBody>
      </p:sp>
      <p:sp>
        <p:nvSpPr>
          <p:cNvPr id="9" name="Cloud 8"/>
          <p:cNvSpPr/>
          <p:nvPr/>
        </p:nvSpPr>
        <p:spPr>
          <a:xfrm>
            <a:off x="2362200" y="3314700"/>
            <a:ext cx="2362200" cy="62865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Recursion</a:t>
            </a:r>
            <a:endParaRPr lang="en-AU" dirty="0"/>
          </a:p>
        </p:txBody>
      </p:sp>
      <p:cxnSp>
        <p:nvCxnSpPr>
          <p:cNvPr id="10" name="Straight Arrow Connector 9"/>
          <p:cNvCxnSpPr>
            <a:stCxn id="8" idx="2"/>
            <a:endCxn id="7" idx="0"/>
          </p:cNvCxnSpPr>
          <p:nvPr/>
        </p:nvCxnSpPr>
        <p:spPr>
          <a:xfrm rot="10800000">
            <a:off x="4494024" y="1428750"/>
            <a:ext cx="466305" cy="85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6" idx="3"/>
          </p:cNvCxnSpPr>
          <p:nvPr/>
        </p:nvCxnSpPr>
        <p:spPr>
          <a:xfrm rot="5400000">
            <a:off x="2677239" y="1341581"/>
            <a:ext cx="322424" cy="1181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  <a:endCxn id="9" idx="3"/>
          </p:cNvCxnSpPr>
          <p:nvPr/>
        </p:nvCxnSpPr>
        <p:spPr>
          <a:xfrm rot="16200000" flipH="1">
            <a:off x="2562968" y="2370312"/>
            <a:ext cx="665264" cy="1295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Cloud 18"/>
          <p:cNvSpPr/>
          <p:nvPr/>
        </p:nvSpPr>
        <p:spPr>
          <a:xfrm>
            <a:off x="5029200" y="3086100"/>
            <a:ext cx="2362200" cy="62865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</a:t>
            </a:r>
            <a:r>
              <a:rPr lang="en-AU" dirty="0" smtClean="0"/>
              <a:t>teration</a:t>
            </a:r>
            <a:endParaRPr lang="en-AU" dirty="0"/>
          </a:p>
        </p:txBody>
      </p:sp>
      <p:cxnSp>
        <p:nvCxnSpPr>
          <p:cNvPr id="20" name="Straight Arrow Connector 19"/>
          <p:cNvCxnSpPr>
            <a:stCxn id="9" idx="0"/>
            <a:endCxn id="19" idx="2"/>
          </p:cNvCxnSpPr>
          <p:nvPr/>
        </p:nvCxnSpPr>
        <p:spPr>
          <a:xfrm flipV="1">
            <a:off x="4722433" y="3400425"/>
            <a:ext cx="31409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Cloud 22"/>
          <p:cNvSpPr/>
          <p:nvPr/>
        </p:nvSpPr>
        <p:spPr>
          <a:xfrm>
            <a:off x="5410200" y="2171700"/>
            <a:ext cx="2362200" cy="62865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Binary Search</a:t>
            </a:r>
            <a:endParaRPr lang="en-AU" dirty="0"/>
          </a:p>
        </p:txBody>
      </p:sp>
      <p:cxnSp>
        <p:nvCxnSpPr>
          <p:cNvPr id="25" name="Straight Arrow Connector 24"/>
          <p:cNvCxnSpPr>
            <a:stCxn id="19" idx="3"/>
            <a:endCxn id="23" idx="1"/>
          </p:cNvCxnSpPr>
          <p:nvPr/>
        </p:nvCxnSpPr>
        <p:spPr>
          <a:xfrm rot="5400000" flipH="1" flipV="1">
            <a:off x="6239618" y="2770362"/>
            <a:ext cx="322364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Assignment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AU" dirty="0" smtClean="0"/>
              <a:t>“They must either demonstrate/explain their assignments to their tutors via online meeting or submit a 5-minute video clip online”</a:t>
            </a:r>
          </a:p>
          <a:p>
            <a:pPr>
              <a:buNone/>
            </a:pPr>
            <a:r>
              <a:rPr lang="en-AU" dirty="0" smtClean="0">
                <a:solidFill>
                  <a:srgbClr val="FF0000"/>
                </a:solidFill>
              </a:rPr>
              <a:t>How are </a:t>
            </a:r>
            <a:r>
              <a:rPr lang="en-AU" b="1" dirty="0" smtClean="0">
                <a:solidFill>
                  <a:srgbClr val="FF0000"/>
                </a:solidFill>
              </a:rPr>
              <a:t>YOU</a:t>
            </a:r>
            <a:r>
              <a:rPr lang="en-AU" dirty="0" smtClean="0">
                <a:solidFill>
                  <a:srgbClr val="FF0000"/>
                </a:solidFill>
              </a:rPr>
              <a:t> going to do that ?</a:t>
            </a:r>
          </a:p>
          <a:p>
            <a:pPr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Each video clip must be a </a:t>
            </a:r>
          </a:p>
          <a:p>
            <a:pPr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	minimum of 4 minutes </a:t>
            </a:r>
          </a:p>
          <a:p>
            <a:pPr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	and a maximum of 6 minutes.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2800350"/>
            <a:ext cx="388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Remember: reflection = time &amp;&amp; effort.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449716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If everyone does 8 min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this scales up really quickly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416</Words>
  <Application>Microsoft Office PowerPoint</Application>
  <PresentationFormat>On-screen Show (16:9)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Please log into ZOOM  using your UTS student ID</vt:lpstr>
      <vt:lpstr>What have you guys been up to outside of work or uni ?</vt:lpstr>
      <vt:lpstr>C++ vs Java</vt:lpstr>
      <vt:lpstr>Learning</vt:lpstr>
      <vt:lpstr>PowerPoint Presentation</vt:lpstr>
      <vt:lpstr>How to learn</vt:lpstr>
      <vt:lpstr>PowerPoint Presentation</vt:lpstr>
      <vt:lpstr>Assignment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 Dolmark</cp:lastModifiedBy>
  <cp:revision>27</cp:revision>
  <dcterms:created xsi:type="dcterms:W3CDTF">2020-04-10T00:47:03Z</dcterms:created>
  <dcterms:modified xsi:type="dcterms:W3CDTF">2020-04-16T05:14:24Z</dcterms:modified>
</cp:coreProperties>
</file>