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0" r:id="rId3"/>
    <p:sldId id="281" r:id="rId4"/>
    <p:sldId id="280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537BE-6B53-4E46-9765-27DD576AD1A6}" type="datetimeFigureOut">
              <a:rPr lang="en-US" smtClean="0"/>
              <a:t>4/15/2020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C485-CFE5-4A83-B8FE-DB7E1B86871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15/04/2020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4706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#include &lt;bits/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stdc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++.h&gt;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using namespace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rgbClr val="7030A0"/>
                </a:solidFill>
              </a:rPr>
              <a:t>struct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OurQueue</a:t>
            </a:r>
            <a:r>
              <a:rPr lang="en-AU" dirty="0" smtClean="0"/>
              <a:t>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stack</a:t>
            </a:r>
            <a:r>
              <a:rPr lang="en-AU" dirty="0" smtClean="0"/>
              <a:t>&lt;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&gt; </a:t>
            </a:r>
            <a:r>
              <a:rPr lang="en-AU" dirty="0" err="1" smtClean="0"/>
              <a:t>ourstack</a:t>
            </a:r>
            <a:r>
              <a:rPr lang="en-AU" dirty="0" smtClean="0"/>
              <a:t>; </a:t>
            </a:r>
            <a:endParaRPr lang="en-AU" dirty="0" smtClean="0"/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push(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item; } };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5399" y="1735666"/>
            <a:ext cx="2771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Push remains the same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Pop is a little more complex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0599" y="277706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Check if stack is empty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0265" y="3801533"/>
            <a:ext cx="421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Get the top of the stack and store it in data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Pop the stack (node is gone)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5932" y="4504267"/>
            <a:ext cx="409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If (the stack is empty) return the data that was popped which will end the function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1688" y="5782732"/>
            <a:ext cx="416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top of the stack that was popped will be pushed into the 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0800" y="5139267"/>
            <a:ext cx="520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Else this pop function which will continue to pop until the stack is empty when it will return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0935" y="5198534"/>
            <a:ext cx="292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Example of recursive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3887" y="6387068"/>
            <a:ext cx="329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Return the item that was popped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5000" y="31234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OurQueue</a:t>
            </a:r>
            <a:r>
              <a:rPr lang="en-AU" dirty="0" smtClean="0"/>
              <a:t> queue;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err="1" smtClean="0"/>
              <a:t>queue.pop</a:t>
            </a:r>
            <a:r>
              <a:rPr lang="en-AU" dirty="0" smtClean="0"/>
              <a:t>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err="1" smtClean="0"/>
              <a:t>queue.pop</a:t>
            </a:r>
            <a:r>
              <a:rPr lang="en-AU" dirty="0" smtClean="0"/>
              <a:t>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err="1" smtClean="0"/>
              <a:t>queue.pop</a:t>
            </a:r>
            <a:r>
              <a:rPr lang="en-AU" dirty="0" smtClean="0"/>
              <a:t>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/>
              <a:t>	return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 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22785" y="2487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18" idx="3"/>
          </p:cNvCxnSpPr>
          <p:nvPr/>
        </p:nvCxnSpPr>
        <p:spPr>
          <a:xfrm rot="10800000" flipV="1">
            <a:off x="2830625" y="2701489"/>
            <a:ext cx="792160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30598" y="533400"/>
            <a:ext cx="208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Still exist in pop that called this pop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2606" y="379905"/>
            <a:ext cx="3180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5733" y="2582333"/>
            <a:ext cx="282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Pop the stack (node is gone)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4709575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852606" y="379905"/>
            <a:ext cx="3324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76533" y="3064934"/>
            <a:ext cx="328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stack is empty so return data</a:t>
            </a:r>
          </a:p>
        </p:txBody>
      </p:sp>
      <p:sp>
        <p:nvSpPr>
          <p:cNvPr id="13" name="Pentagon 12"/>
          <p:cNvSpPr/>
          <p:nvPr/>
        </p:nvSpPr>
        <p:spPr>
          <a:xfrm>
            <a:off x="3403599" y="2020723"/>
            <a:ext cx="218440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pop() return data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  <a:endCxn id="18" idx="3"/>
          </p:cNvCxnSpPr>
          <p:nvPr/>
        </p:nvCxnSpPr>
        <p:spPr>
          <a:xfrm rot="10800000" flipV="1">
            <a:off x="2830625" y="2701489"/>
            <a:ext cx="792160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22785" y="2487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793339" y="752438"/>
            <a:ext cx="3324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4785775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822157" y="1829421"/>
            <a:ext cx="851428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7533" y="177800"/>
            <a:ext cx="481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Remember me. But wait something has changed!</a:t>
            </a:r>
          </a:p>
        </p:txBody>
      </p:sp>
      <p:sp>
        <p:nvSpPr>
          <p:cNvPr id="15" name="Pentagon 14"/>
          <p:cNvSpPr/>
          <p:nvPr/>
        </p:nvSpPr>
        <p:spPr>
          <a:xfrm flipH="1">
            <a:off x="3268131" y="2139255"/>
            <a:ext cx="2184401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pop()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099105" y="2518613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>
                <a:solidFill>
                  <a:schemeClr val="dk1"/>
                </a:solidFill>
              </a:rPr>
              <a:t>item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>
            <a:stCxn id="22" idx="2"/>
            <a:endCxn id="20" idx="3"/>
          </p:cNvCxnSpPr>
          <p:nvPr/>
        </p:nvCxnSpPr>
        <p:spPr>
          <a:xfrm rot="10800000" flipV="1">
            <a:off x="2830625" y="2701489"/>
            <a:ext cx="792160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22785" y="2487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item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6451599" y="3793068"/>
            <a:ext cx="346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stack has had its items popped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4785775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350000" y="4157134"/>
            <a:ext cx="431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Here we push the data back onto our queue</a:t>
            </a:r>
          </a:p>
        </p:txBody>
      </p:sp>
      <p:sp>
        <p:nvSpPr>
          <p:cNvPr id="15" name="Pentagon 14"/>
          <p:cNvSpPr/>
          <p:nvPr/>
        </p:nvSpPr>
        <p:spPr>
          <a:xfrm flipH="1">
            <a:off x="3268131" y="2266260"/>
            <a:ext cx="2184401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pop()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006599" y="2645618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>
                <a:solidFill>
                  <a:schemeClr val="dk1"/>
                </a:solidFill>
              </a:rPr>
              <a:t>item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>
            <a:stCxn id="22" idx="2"/>
            <a:endCxn id="20" idx="3"/>
          </p:cNvCxnSpPr>
          <p:nvPr/>
        </p:nvCxnSpPr>
        <p:spPr>
          <a:xfrm rot="10800000" flipV="1">
            <a:off x="2738119" y="2828494"/>
            <a:ext cx="884666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22785" y="2614773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item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793340" y="887905"/>
            <a:ext cx="33246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766" y="1564680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/>
              <a:t>node</a:t>
            </a:r>
            <a:endParaRPr lang="en-AU" dirty="0"/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rot="16200000" flipH="1">
            <a:off x="1024285" y="1413637"/>
            <a:ext cx="300471" cy="1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Pentagon 29"/>
          <p:cNvSpPr/>
          <p:nvPr/>
        </p:nvSpPr>
        <p:spPr>
          <a:xfrm flipH="1">
            <a:off x="1761067" y="1309527"/>
            <a:ext cx="3132666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push()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997500" y="1646541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729021" y="1829421"/>
            <a:ext cx="944565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1667887" y="1829421"/>
            <a:ext cx="329613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4785775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373915" y="4639733"/>
            <a:ext cx="4927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Return the item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If this was our queue pop() 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	this will push data at the top of our stack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5" name="Pentagon 14"/>
          <p:cNvSpPr/>
          <p:nvPr/>
        </p:nvSpPr>
        <p:spPr>
          <a:xfrm>
            <a:off x="3268131" y="2266260"/>
            <a:ext cx="2184401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pop() return item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006599" y="2645618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>
                <a:solidFill>
                  <a:schemeClr val="dk1"/>
                </a:solidFill>
              </a:rPr>
              <a:t>item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>
            <a:stCxn id="22" idx="2"/>
            <a:endCxn id="20" idx="3"/>
          </p:cNvCxnSpPr>
          <p:nvPr/>
        </p:nvCxnSpPr>
        <p:spPr>
          <a:xfrm rot="10800000" flipV="1">
            <a:off x="2738119" y="2828494"/>
            <a:ext cx="884666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22785" y="2614773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item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682766" y="1564680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/>
              <a:t>node</a:t>
            </a:r>
            <a:endParaRPr lang="en-AU" dirty="0"/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rot="16200000" flipH="1">
            <a:off x="1024285" y="1413637"/>
            <a:ext cx="300471" cy="1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Pentagon 29"/>
          <p:cNvSpPr/>
          <p:nvPr/>
        </p:nvSpPr>
        <p:spPr>
          <a:xfrm flipH="1">
            <a:off x="1761067" y="1309527"/>
            <a:ext cx="3132666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push()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997500" y="1646541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729021" y="1829421"/>
            <a:ext cx="944565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1667887" y="1829421"/>
            <a:ext cx="329613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1806" y="896372"/>
            <a:ext cx="33246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item; } };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4785775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307666" y="4216399"/>
            <a:ext cx="335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Or it will be used somewhere else</a:t>
            </a:r>
          </a:p>
        </p:txBody>
      </p:sp>
      <p:sp>
        <p:nvSpPr>
          <p:cNvPr id="15" name="Pentagon 14"/>
          <p:cNvSpPr/>
          <p:nvPr/>
        </p:nvSpPr>
        <p:spPr>
          <a:xfrm>
            <a:off x="3268131" y="2266260"/>
            <a:ext cx="2184401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pop() return item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2006599" y="2645618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>
                <a:solidFill>
                  <a:schemeClr val="dk1"/>
                </a:solidFill>
              </a:rPr>
              <a:t>item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21" name="Straight Arrow Connector 20"/>
          <p:cNvCxnSpPr>
            <a:stCxn id="22" idx="2"/>
            <a:endCxn id="20" idx="3"/>
          </p:cNvCxnSpPr>
          <p:nvPr/>
        </p:nvCxnSpPr>
        <p:spPr>
          <a:xfrm rot="10800000" flipV="1">
            <a:off x="2738119" y="2828494"/>
            <a:ext cx="884666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22785" y="2614773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item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682766" y="1564680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/>
              <a:t>node</a:t>
            </a:r>
            <a:endParaRPr lang="en-AU" dirty="0"/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rot="16200000" flipH="1">
            <a:off x="1024285" y="1413637"/>
            <a:ext cx="300471" cy="1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Pentagon 29"/>
          <p:cNvSpPr/>
          <p:nvPr/>
        </p:nvSpPr>
        <p:spPr>
          <a:xfrm flipH="1">
            <a:off x="1761067" y="1309527"/>
            <a:ext cx="3132666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push()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997500" y="1646541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729021" y="1829421"/>
            <a:ext cx="944565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7" idx="1"/>
          </p:cNvCxnSpPr>
          <p:nvPr/>
        </p:nvCxnSpPr>
        <p:spPr>
          <a:xfrm flipV="1">
            <a:off x="1667887" y="1829421"/>
            <a:ext cx="329613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1806" y="896372"/>
            <a:ext cx="34240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 smtClean="0"/>
              <a:t>()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OurQueue</a:t>
            </a:r>
            <a:r>
              <a:rPr lang="en-AU" dirty="0" smtClean="0"/>
              <a:t> queue;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 </a:t>
            </a:r>
            <a:r>
              <a:rPr lang="en-AU" dirty="0" err="1" smtClean="0"/>
              <a:t>queue.push</a:t>
            </a:r>
            <a:r>
              <a:rPr lang="en-AU" dirty="0" smtClean="0"/>
              <a:t>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queue.pop()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queue.pop()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queue.pop() &lt;&lt; </a:t>
            </a:r>
            <a:r>
              <a:rPr lang="en-AU" dirty="0" err="1" smtClean="0"/>
              <a:t>endl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/>
              <a:t>	return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; }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64740" y="362971"/>
            <a:ext cx="22879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rgbClr val="7030A0"/>
                </a:solidFill>
              </a:rPr>
              <a:t>struct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OurQueue</a:t>
            </a:r>
            <a:r>
              <a:rPr lang="en-AU" dirty="0" smtClean="0"/>
              <a:t> { </a:t>
            </a:r>
          </a:p>
          <a:p>
            <a:pPr>
              <a:tabLst>
                <a:tab pos="457200" algn="l"/>
              </a:tabLst>
            </a:pPr>
            <a:r>
              <a:rPr lang="en-AU" dirty="0"/>
              <a:t>stack&lt;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&gt; </a:t>
            </a:r>
            <a:r>
              <a:rPr lang="en-AU" dirty="0" err="1"/>
              <a:t>ourstack</a:t>
            </a:r>
            <a:r>
              <a:rPr lang="en-AU" dirty="0"/>
              <a:t>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push(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4"/>
            <a:ext cx="2931575" cy="267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7011" y="972013"/>
            <a:ext cx="123065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6439898" y="1793410"/>
            <a:ext cx="23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Push remains the same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2606" y="379905"/>
            <a:ext cx="33246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ourstack.push</a:t>
            </a:r>
            <a:r>
              <a:rPr lang="en-AU" dirty="0"/>
              <a:t>(data</a:t>
            </a:r>
            <a:r>
              <a:rPr lang="en-AU" dirty="0" smtClean="0"/>
              <a:t>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item; } };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82766" y="1564680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/>
              <a:t>node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1667887" y="1829421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rot="16200000" flipH="1">
            <a:off x="1024285" y="1413637"/>
            <a:ext cx="300471" cy="1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7" idx="0"/>
          </p:cNvCxnSpPr>
          <p:nvPr/>
        </p:nvCxnSpPr>
        <p:spPr>
          <a:xfrm rot="16200000" flipH="1">
            <a:off x="1011053" y="2264009"/>
            <a:ext cx="337017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7301" y="4487999"/>
            <a:ext cx="421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Get the top of the stack and store it in data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Pop the stack (data is gone)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692353" y="1829421"/>
            <a:ext cx="981232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518793" y="1595568"/>
            <a:ext cx="3180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endParaRPr lang="en-AU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4819641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088467" y="482599"/>
            <a:ext cx="2641600" cy="474134"/>
          </a:xfrm>
          <a:prstGeom prst="wedgeEllipseCallout">
            <a:avLst>
              <a:gd name="adj1" fmla="val -50320"/>
              <a:gd name="adj2" fmla="val 1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Queue is empty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897532" y="1549401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Check 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If stack is empty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Then exit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400" y="711200"/>
            <a:ext cx="256032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11" name="Pentagon 10"/>
          <p:cNvSpPr/>
          <p:nvPr/>
        </p:nvSpPr>
        <p:spPr>
          <a:xfrm>
            <a:off x="2269065" y="1021659"/>
            <a:ext cx="2692402" cy="883345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empty()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3055884" y="1443341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true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2606" y="1353572"/>
            <a:ext cx="3180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1"/>
            <a:ext cx="256032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82766" y="1564680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 smtClean="0"/>
              <a:t>node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1667887" y="1829421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rot="16200000" flipH="1">
            <a:off x="1024285" y="1413637"/>
            <a:ext cx="300471" cy="16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7" idx="0"/>
          </p:cNvCxnSpPr>
          <p:nvPr/>
        </p:nvCxnSpPr>
        <p:spPr>
          <a:xfrm rot="16200000" flipH="1">
            <a:off x="1011053" y="2264009"/>
            <a:ext cx="337017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9465" y="3234267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Get the top of the stack 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And store it in data</a:t>
            </a:r>
          </a:p>
        </p:txBody>
      </p:sp>
      <p:sp>
        <p:nvSpPr>
          <p:cNvPr id="15" name="Oval 1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0" name="Straight Arrow Connector 19"/>
          <p:cNvCxnSpPr>
            <a:stCxn id="15" idx="2"/>
            <a:endCxn id="7" idx="3"/>
          </p:cNvCxnSpPr>
          <p:nvPr/>
        </p:nvCxnSpPr>
        <p:spPr>
          <a:xfrm rot="10800000">
            <a:off x="2692353" y="1829421"/>
            <a:ext cx="981232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83864" y="1015999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So let’s assume our stack has 2 nodes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2606" y="379905"/>
            <a:ext cx="3180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stack.pop();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17" idx="0"/>
          </p:cNvCxnSpPr>
          <p:nvPr/>
        </p:nvCxnSpPr>
        <p:spPr>
          <a:xfrm rot="16200000" flipH="1">
            <a:off x="592483" y="1845439"/>
            <a:ext cx="1172543" cy="100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25733" y="2582333"/>
            <a:ext cx="2295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Pop the stack </a:t>
            </a:r>
          </a:p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top() node is gone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692353" y="1829421"/>
            <a:ext cx="981232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2606" y="379905"/>
            <a:ext cx="3324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17" idx="0"/>
          </p:cNvCxnSpPr>
          <p:nvPr/>
        </p:nvCxnSpPr>
        <p:spPr>
          <a:xfrm rot="16200000" flipH="1">
            <a:off x="592483" y="1845439"/>
            <a:ext cx="1172543" cy="100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74933" y="3191933"/>
            <a:ext cx="375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The stack is not empty so we continue</a:t>
            </a: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692353" y="1829421"/>
            <a:ext cx="981232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2606" y="379905"/>
            <a:ext cx="3324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r>
              <a:rPr lang="en-AU" dirty="0" err="1"/>
              <a:t>ourstack.pop</a:t>
            </a:r>
            <a:r>
              <a:rPr lang="en-AU" dirty="0" smtClean="0"/>
              <a:t>();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</a:t>
            </a:r>
            <a:r>
              <a:rPr lang="en-AU" dirty="0" smtClean="0">
                <a:solidFill>
                  <a:srgbClr val="7030A0"/>
                </a:solidFill>
              </a:rPr>
              <a:t>return</a:t>
            </a:r>
            <a:r>
              <a:rPr lang="en-AU" dirty="0" smtClean="0"/>
              <a:t> data; </a:t>
            </a:r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item = pop();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090637" y="1646541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/>
          <p:cNvCxnSpPr>
            <a:stCxn id="5" idx="4"/>
            <a:endCxn id="17" idx="0"/>
          </p:cNvCxnSpPr>
          <p:nvPr/>
        </p:nvCxnSpPr>
        <p:spPr>
          <a:xfrm rot="16200000" flipH="1">
            <a:off x="592483" y="1845439"/>
            <a:ext cx="1172543" cy="100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601716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00333" y="3429000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We call pop again</a:t>
            </a:r>
          </a:p>
        </p:txBody>
      </p:sp>
      <p:sp>
        <p:nvSpPr>
          <p:cNvPr id="25" name="Oval 24"/>
          <p:cNvSpPr/>
          <p:nvPr/>
        </p:nvSpPr>
        <p:spPr>
          <a:xfrm>
            <a:off x="3673585" y="16241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7" idx="3"/>
          </p:cNvCxnSpPr>
          <p:nvPr/>
        </p:nvCxnSpPr>
        <p:spPr>
          <a:xfrm rot="10800000">
            <a:off x="2692353" y="1829421"/>
            <a:ext cx="981232" cy="84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1092" y="194783"/>
            <a:ext cx="5691708" cy="424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OurQueue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6400" y="711200"/>
            <a:ext cx="2560320" cy="350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AU" dirty="0" smtClean="0"/>
              <a:t>stack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600185" y="836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head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5" idx="4"/>
            <a:endCxn id="17" idx="0"/>
          </p:cNvCxnSpPr>
          <p:nvPr/>
        </p:nvCxnSpPr>
        <p:spPr>
          <a:xfrm rot="16200000" flipH="1">
            <a:off x="592483" y="1845439"/>
            <a:ext cx="1172543" cy="100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1234" y="2436752"/>
            <a:ext cx="985121" cy="53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099105" y="2518613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 flipV="1">
            <a:off x="1676355" y="2701493"/>
            <a:ext cx="422750" cy="27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22785" y="24877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18" idx="3"/>
          </p:cNvCxnSpPr>
          <p:nvPr/>
        </p:nvCxnSpPr>
        <p:spPr>
          <a:xfrm rot="10800000" flipV="1">
            <a:off x="2830625" y="2701489"/>
            <a:ext cx="792160" cy="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2606" y="684705"/>
            <a:ext cx="3180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pop() { </a:t>
            </a:r>
          </a:p>
          <a:p>
            <a:pPr>
              <a:tabLst>
                <a:tab pos="457200" algn="l"/>
              </a:tabLst>
            </a:pPr>
            <a:r>
              <a:rPr lang="en-AU" dirty="0" smtClean="0">
                <a:solidFill>
                  <a:srgbClr val="7030A0"/>
                </a:solidFill>
              </a:rPr>
              <a:t>	if</a:t>
            </a:r>
            <a:r>
              <a:rPr lang="en-AU" dirty="0" smtClean="0"/>
              <a:t> </a:t>
            </a:r>
            <a:r>
              <a:rPr lang="en-AU" dirty="0"/>
              <a:t>(</a:t>
            </a:r>
            <a:r>
              <a:rPr lang="en-AU" dirty="0" err="1"/>
              <a:t>ourstack.empty</a:t>
            </a:r>
            <a:r>
              <a:rPr lang="en-AU" dirty="0" smtClean="0"/>
              <a:t>()) {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</a:t>
            </a:r>
            <a:r>
              <a:rPr lang="en-AU" dirty="0" err="1" smtClean="0"/>
              <a:t>cout</a:t>
            </a:r>
            <a:r>
              <a:rPr lang="en-AU" dirty="0" smtClean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"Queue is empty"</a:t>
            </a:r>
            <a:r>
              <a:rPr lang="en-AU" dirty="0" smtClean="0"/>
              <a:t>; </a:t>
            </a:r>
          </a:p>
          <a:p>
            <a:pPr>
              <a:tabLst>
                <a:tab pos="457200" algn="l"/>
              </a:tabLst>
            </a:pPr>
            <a:r>
              <a:rPr lang="en-AU" dirty="0" smtClean="0"/>
              <a:t>	exit(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AU" dirty="0" smtClean="0"/>
              <a:t>); } </a:t>
            </a:r>
          </a:p>
          <a:p>
            <a:pPr>
              <a:tabLst>
                <a:tab pos="457200" algn="l"/>
              </a:tabLst>
            </a:pPr>
            <a:endParaRPr lang="en-AU" dirty="0" smtClean="0"/>
          </a:p>
          <a:p>
            <a:pPr>
              <a:tabLst>
                <a:tab pos="457200" algn="l"/>
              </a:tabLst>
            </a:pP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 = </a:t>
            </a:r>
            <a:r>
              <a:rPr lang="en-AU" dirty="0" err="1"/>
              <a:t>ourstack.top</a:t>
            </a:r>
            <a:r>
              <a:rPr lang="en-AU" dirty="0" smtClean="0"/>
              <a:t>();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9465" y="2565400"/>
            <a:ext cx="421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Get the top of the stack and store it in data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1794933" y="1422399"/>
            <a:ext cx="3031067" cy="804333"/>
          </a:xfrm>
          <a:prstGeom prst="cloudCallout">
            <a:avLst>
              <a:gd name="adj1" fmla="val 30843"/>
              <a:gd name="adj2" fmla="val -84869"/>
            </a:avLst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6299198" y="194734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Here we go again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44464" y="508000"/>
            <a:ext cx="33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Stack is not empty so we continue</a:t>
            </a:r>
          </a:p>
        </p:txBody>
      </p:sp>
      <p:sp>
        <p:nvSpPr>
          <p:cNvPr id="29" name="Oval 28"/>
          <p:cNvSpPr/>
          <p:nvPr/>
        </p:nvSpPr>
        <p:spPr>
          <a:xfrm>
            <a:off x="3140164" y="1615701"/>
            <a:ext cx="1147058" cy="427441"/>
          </a:xfrm>
          <a:prstGeom prst="ellipse">
            <a:avLst/>
          </a:prstGeom>
          <a:effectLst>
            <a:softEdge rad="635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9" idx="2"/>
            <a:endCxn id="7" idx="3"/>
          </p:cNvCxnSpPr>
          <p:nvPr/>
        </p:nvCxnSpPr>
        <p:spPr>
          <a:xfrm rot="10800000">
            <a:off x="2940696" y="1829422"/>
            <a:ext cx="199469" cy="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09175" y="1646541"/>
            <a:ext cx="731520" cy="365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AU" dirty="0">
                <a:solidFill>
                  <a:schemeClr val="dk1"/>
                </a:solidFill>
              </a:rPr>
              <a:t>d</a:t>
            </a:r>
            <a:r>
              <a:rPr lang="en-AU" dirty="0" smtClean="0">
                <a:solidFill>
                  <a:schemeClr val="dk1"/>
                </a:solidFill>
              </a:rPr>
              <a:t>ata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0598" y="533400"/>
            <a:ext cx="208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Still exist in pop that called this pop</a:t>
            </a:r>
          </a:p>
        </p:txBody>
      </p: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1008</Words>
  <Application>Microsoft Office PowerPoint</Application>
  <PresentationFormat>Widescreen</PresentationFormat>
  <Paragraphs>296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117</cp:revision>
  <dcterms:created xsi:type="dcterms:W3CDTF">2020-03-25T02:51:40Z</dcterms:created>
  <dcterms:modified xsi:type="dcterms:W3CDTF">2020-04-15T07:34:41Z</dcterms:modified>
</cp:coreProperties>
</file>