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89" r:id="rId4"/>
    <p:sldId id="278" r:id="rId5"/>
    <p:sldId id="291" r:id="rId6"/>
    <p:sldId id="279" r:id="rId7"/>
    <p:sldId id="283" r:id="rId8"/>
    <p:sldId id="282" r:id="rId9"/>
    <p:sldId id="290" r:id="rId10"/>
    <p:sldId id="284" r:id="rId11"/>
    <p:sldId id="288" r:id="rId12"/>
    <p:sldId id="285" r:id="rId13"/>
    <p:sldId id="286" r:id="rId14"/>
    <p:sldId id="287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2495550"/>
            <a:ext cx="280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use a queue for this BFT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28765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12763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also need to keep track of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that have been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added to the queue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434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9624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181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3528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2578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720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612966" y="27241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574863" y="35558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222563" y="35939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870263" y="35558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5067300" y="3524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838702" y="25336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267200" y="4019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381500" y="2990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9715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C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38" idx="0"/>
          </p:cNvCxnSpPr>
          <p:nvPr/>
        </p:nvCxnSpPr>
        <p:spPr>
          <a:xfrm rot="5400000">
            <a:off x="2825793" y="2754489"/>
            <a:ext cx="2858869" cy="5856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001619"/>
            <a:ext cx="192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C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nothing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20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nothing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rot="16200000" flipH="1">
            <a:off x="1033720" y="2957770"/>
            <a:ext cx="838200" cy="21856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>
            <a:off x="6754486" y="2407682"/>
            <a:ext cx="636914" cy="3736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520992" y="1687690"/>
            <a:ext cx="2096871" cy="19572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10477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230219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3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409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10477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B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39" idx="0"/>
          </p:cNvCxnSpPr>
          <p:nvPr/>
        </p:nvCxnSpPr>
        <p:spPr>
          <a:xfrm rot="16200000" flipH="1">
            <a:off x="3511592" y="2730541"/>
            <a:ext cx="2706469" cy="6335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1809750"/>
            <a:ext cx="192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B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nothing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038350"/>
            <a:ext cx="20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nothing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rot="5400000">
            <a:off x="1052086" y="2966095"/>
            <a:ext cx="1030069" cy="100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>
            <a:off x="6754484" y="2407682"/>
            <a:ext cx="636916" cy="3736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635292" y="1725790"/>
            <a:ext cx="1944471" cy="18810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3409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181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1468219"/>
            <a:ext cx="3662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empty()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273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All nodes have been visited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16200000" flipH="1">
            <a:off x="7050810" y="2440710"/>
            <a:ext cx="373618" cy="30756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782553" y="1922804"/>
            <a:ext cx="1600205" cy="198369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3409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181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1123950"/>
            <a:ext cx="594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If the queue is empty we end the algorithm</a:t>
            </a:r>
          </a:p>
          <a:p>
            <a:pPr algn="ctr"/>
            <a:r>
              <a:rPr lang="en-AU" dirty="0" smtClean="0">
                <a:solidFill>
                  <a:schemeClr val="bg1">
                    <a:lumMod val="85000"/>
                  </a:schemeClr>
                </a:solidFill>
              </a:rPr>
              <a:t>or in other words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While the queue is not empty() we proceed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571823" y="1789258"/>
            <a:ext cx="2020669" cy="19827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34099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181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14300"/>
            <a:ext cx="7620000" cy="628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89829"/>
            <a:ext cx="181972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#include&lt;</a:t>
            </a:r>
            <a:r>
              <a:rPr lang="en-AU" sz="900" dirty="0" err="1" smtClean="0">
                <a:solidFill>
                  <a:schemeClr val="accent1"/>
                </a:solidFill>
              </a:rPr>
              <a:t>iostream</a:t>
            </a:r>
            <a:r>
              <a:rPr lang="en-AU" sz="9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AU" sz="900" dirty="0" smtClean="0">
                <a:solidFill>
                  <a:schemeClr val="accent1"/>
                </a:solidFill>
              </a:rPr>
              <a:t>#include &lt;list&gt;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rgbClr val="7030A0"/>
                </a:solidFill>
              </a:rPr>
              <a:t>namespace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class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V;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adj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public</a:t>
            </a:r>
            <a:r>
              <a:rPr lang="en-AU" sz="900" dirty="0" smtClean="0"/>
              <a:t>: </a:t>
            </a:r>
          </a:p>
          <a:p>
            <a:r>
              <a:rPr lang="en-AU" sz="900" dirty="0" smtClean="0"/>
              <a:t>   Graph(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BFT(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s); };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 {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this</a:t>
            </a:r>
            <a:r>
              <a:rPr lang="en-AU" sz="900" dirty="0" smtClean="0"/>
              <a:t>-&gt;V = V;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&gt;[V];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(w);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8326" y="1489829"/>
            <a:ext cx="22172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Graph g(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); 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"Breadth First Traversal" </a:t>
            </a:r>
            <a:r>
              <a:rPr lang="en-AU" sz="900" dirty="0" smtClean="0"/>
              <a:t>&lt;&lt; </a:t>
            </a:r>
            <a:r>
              <a:rPr lang="en-AU" sz="900" dirty="0" err="1" smtClean="0"/>
              <a:t>endl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g.BFT(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 </a:t>
            </a:r>
            <a:endParaRPr lang="en-AU" sz="900" dirty="0"/>
          </a:p>
        </p:txBody>
      </p:sp>
      <p:sp>
        <p:nvSpPr>
          <p:cNvPr id="9" name="Oval 8"/>
          <p:cNvSpPr/>
          <p:nvPr/>
        </p:nvSpPr>
        <p:spPr>
          <a:xfrm>
            <a:off x="7879080" y="15430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7498080" y="25717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1" name="Oval 10"/>
          <p:cNvSpPr/>
          <p:nvPr/>
        </p:nvSpPr>
        <p:spPr>
          <a:xfrm>
            <a:off x="8717280" y="25146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2" name="Oval 11"/>
          <p:cNvSpPr/>
          <p:nvPr/>
        </p:nvSpPr>
        <p:spPr>
          <a:xfrm>
            <a:off x="6888480" y="20574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3" name="Oval 12"/>
          <p:cNvSpPr/>
          <p:nvPr/>
        </p:nvSpPr>
        <p:spPr>
          <a:xfrm>
            <a:off x="8793480" y="1828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8107680" y="21145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AU" sz="1200" dirty="0"/>
          </a:p>
        </p:txBody>
      </p:sp>
      <p:cxnSp>
        <p:nvCxnSpPr>
          <p:cNvPr id="15" name="Straight Arrow Connector 14"/>
          <p:cNvCxnSpPr>
            <a:stCxn id="9" idx="2"/>
            <a:endCxn id="12" idx="7"/>
          </p:cNvCxnSpPr>
          <p:nvPr/>
        </p:nvCxnSpPr>
        <p:spPr>
          <a:xfrm rot="10800000" flipV="1">
            <a:off x="7122628" y="1680209"/>
            <a:ext cx="756453" cy="4173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2" idx="5"/>
          </p:cNvCxnSpPr>
          <p:nvPr/>
        </p:nvCxnSpPr>
        <p:spPr>
          <a:xfrm rot="16200000" flipV="1">
            <a:off x="7170252" y="2243922"/>
            <a:ext cx="3203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rot="5400000" flipH="1" flipV="1">
            <a:off x="7808427" y="2272497"/>
            <a:ext cx="26322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4" idx="5"/>
          </p:cNvCxnSpPr>
          <p:nvPr/>
        </p:nvCxnSpPr>
        <p:spPr>
          <a:xfrm rot="16200000" flipV="1">
            <a:off x="8446602" y="2243922"/>
            <a:ext cx="2060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1" idx="0"/>
          </p:cNvCxnSpPr>
          <p:nvPr/>
        </p:nvCxnSpPr>
        <p:spPr>
          <a:xfrm rot="5400000">
            <a:off x="8686800" y="2270760"/>
            <a:ext cx="41148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6"/>
          </p:cNvCxnSpPr>
          <p:nvPr/>
        </p:nvCxnSpPr>
        <p:spPr>
          <a:xfrm rot="16200000" flipV="1">
            <a:off x="8399146" y="1434465"/>
            <a:ext cx="188763" cy="680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6"/>
          </p:cNvCxnSpPr>
          <p:nvPr/>
        </p:nvCxnSpPr>
        <p:spPr>
          <a:xfrm rot="10800000" flipV="1">
            <a:off x="7772400" y="2651760"/>
            <a:ext cx="944880" cy="571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rot="16200000" flipH="1">
            <a:off x="7981950" y="1851660"/>
            <a:ext cx="29718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48600" y="3143250"/>
            <a:ext cx="12192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43434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 = 0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1000" y="41148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 =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1000" y="34480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 =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2194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 =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1000" y="39052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 = 4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36766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 = 5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5000" y="1489829"/>
            <a:ext cx="2533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BFT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s)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*visited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</a:t>
            </a:r>
            <a:r>
              <a:rPr lang="en-AU" sz="900" dirty="0" err="1" smtClean="0"/>
              <a:t>bool</a:t>
            </a:r>
            <a:r>
              <a:rPr lang="en-AU" sz="900" dirty="0" smtClean="0"/>
              <a:t>[V];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queue; </a:t>
            </a:r>
          </a:p>
          <a:p>
            <a:r>
              <a:rPr lang="en-AU" sz="900" dirty="0" smtClean="0"/>
              <a:t>   visited[s]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queue.push_back</a:t>
            </a:r>
            <a:r>
              <a:rPr lang="en-AU" sz="900" dirty="0" smtClean="0"/>
              <a:t>(s);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&gt;::</a:t>
            </a:r>
            <a:r>
              <a:rPr lang="en-AU" sz="900" dirty="0" err="1" smtClean="0"/>
              <a:t>iterator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while</a:t>
            </a:r>
            <a:r>
              <a:rPr lang="en-AU" sz="900" dirty="0" smtClean="0"/>
              <a:t>(!</a:t>
            </a:r>
            <a:r>
              <a:rPr lang="en-AU" sz="900" dirty="0" err="1" smtClean="0"/>
              <a:t>queue.empty</a:t>
            </a:r>
            <a:r>
              <a:rPr lang="en-AU" sz="900" dirty="0" smtClean="0"/>
              <a:t>()) { </a:t>
            </a:r>
          </a:p>
          <a:p>
            <a:r>
              <a:rPr lang="en-AU" sz="900" dirty="0" smtClean="0"/>
              <a:t>         s = </a:t>
            </a:r>
            <a:r>
              <a:rPr lang="en-AU" sz="900" dirty="0" err="1" smtClean="0"/>
              <a:t>queue.front</a:t>
            </a:r>
            <a:r>
              <a:rPr lang="en-AU" sz="900" dirty="0" smtClean="0"/>
              <a:t>();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s &lt;&lt; </a:t>
            </a:r>
            <a:r>
              <a:rPr lang="en-AU" sz="900" dirty="0" smtClean="0">
                <a:solidFill>
                  <a:srgbClr val="FF0000"/>
                </a:solidFill>
              </a:rPr>
              <a:t>" "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queue.pop_front</a:t>
            </a:r>
            <a:r>
              <a:rPr lang="en-AU" sz="900" dirty="0" smtClean="0"/>
              <a:t>(); </a:t>
            </a:r>
          </a:p>
          <a:p>
            <a:r>
              <a:rPr lang="en-AU" sz="900" dirty="0" smtClean="0"/>
              <a:t>         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err="1" smtClean="0"/>
              <a:t>adj</a:t>
            </a:r>
            <a:r>
              <a:rPr lang="en-AU" sz="900" dirty="0" smtClean="0"/>
              <a:t>[s].begin(); </a:t>
            </a:r>
            <a:r>
              <a:rPr lang="en-AU" sz="900" dirty="0" err="1" smtClean="0"/>
              <a:t>i</a:t>
            </a:r>
            <a:r>
              <a:rPr lang="en-AU" sz="900" dirty="0" smtClean="0"/>
              <a:t> != </a:t>
            </a:r>
            <a:r>
              <a:rPr lang="en-AU" sz="900" dirty="0" err="1" smtClean="0"/>
              <a:t>adj</a:t>
            </a:r>
            <a:r>
              <a:rPr lang="en-AU" sz="900" dirty="0" smtClean="0"/>
              <a:t>[s].end(); ++</a:t>
            </a:r>
            <a:r>
              <a:rPr lang="en-AU" sz="900" dirty="0" err="1" smtClean="0"/>
              <a:t>i</a:t>
            </a:r>
            <a:r>
              <a:rPr lang="en-AU" sz="900" dirty="0" smtClean="0"/>
              <a:t>) { </a:t>
            </a:r>
          </a:p>
          <a:p>
            <a:r>
              <a:rPr lang="en-AU" sz="900" dirty="0" smtClean="0"/>
              <a:t>         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(!visited[*</a:t>
            </a:r>
            <a:r>
              <a:rPr lang="en-AU" sz="900" dirty="0" err="1" smtClean="0"/>
              <a:t>i</a:t>
            </a:r>
            <a:r>
              <a:rPr lang="en-AU" sz="900" dirty="0" smtClean="0"/>
              <a:t>]) { </a:t>
            </a:r>
          </a:p>
          <a:p>
            <a:r>
              <a:rPr lang="en-AU" sz="900" dirty="0" smtClean="0"/>
              <a:t>                  visited[*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               </a:t>
            </a:r>
            <a:r>
              <a:rPr lang="en-AU" sz="900" dirty="0" err="1" smtClean="0"/>
              <a:t>queue.push_back</a:t>
            </a:r>
            <a:r>
              <a:rPr lang="en-AU" sz="900" dirty="0" smtClean="0"/>
              <a:t>(*</a:t>
            </a:r>
            <a:r>
              <a:rPr lang="en-AU" sz="900" dirty="0" err="1" smtClean="0"/>
              <a:t>i</a:t>
            </a:r>
            <a:r>
              <a:rPr lang="en-AU" sz="900" dirty="0" smtClean="0"/>
              <a:t>); } } } 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105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5203" y="2050018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start with A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37" idx="0"/>
          </p:cNvCxnSpPr>
          <p:nvPr/>
        </p:nvCxnSpPr>
        <p:spPr>
          <a:xfrm rot="5400000">
            <a:off x="4210035" y="2552716"/>
            <a:ext cx="304800" cy="380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800" y="934819"/>
            <a:ext cx="2761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A to the queue</a:t>
            </a:r>
          </a:p>
          <a:p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Everytime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visit a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vertex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from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 A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1352550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A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flipH="1">
            <a:off x="1562100" y="2135148"/>
            <a:ext cx="28367" cy="9700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16200000" flipH="1">
            <a:off x="7035916" y="2044816"/>
            <a:ext cx="678418" cy="325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809" y="282815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back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2905" y="2828863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front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" y="3257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105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257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F   E   D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5203" y="2050018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are still at A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37" idx="0"/>
          </p:cNvCxnSpPr>
          <p:nvPr/>
        </p:nvCxnSpPr>
        <p:spPr>
          <a:xfrm rot="16200000" flipH="1">
            <a:off x="4185123" y="2565873"/>
            <a:ext cx="304800" cy="117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3943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800" y="934819"/>
            <a:ext cx="511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Everytime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we visit a vertex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 its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adjacent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D, E and F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3136" y="1208302"/>
            <a:ext cx="25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said vertices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, E and F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flipH="1">
            <a:off x="1562100" y="1858149"/>
            <a:ext cx="1203689" cy="12470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flipH="1">
            <a:off x="7391400" y="2131632"/>
            <a:ext cx="113754" cy="2686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39000" y="37425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000" y="35139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3285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09" y="282815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back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2905" y="2828863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front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C   F   E   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8953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40" idx="0"/>
          </p:cNvCxnSpPr>
          <p:nvPr/>
        </p:nvCxnSpPr>
        <p:spPr>
          <a:xfrm rot="5400000">
            <a:off x="2825793" y="2068689"/>
            <a:ext cx="2249269" cy="11952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" y="1504950"/>
            <a:ext cx="377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vertex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that we are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visiting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D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push its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adjacent vertex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5000" y="2202418"/>
            <a:ext cx="329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C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flipH="1">
            <a:off x="1562100" y="2705279"/>
            <a:ext cx="403319" cy="780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16200000" flipH="1">
            <a:off x="7271150" y="2661050"/>
            <a:ext cx="209550" cy="3094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482893" y="1649589"/>
            <a:ext cx="2173069" cy="19572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000" y="41235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949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9000" y="36663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  C   F   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10477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41" idx="0"/>
          </p:cNvCxnSpPr>
          <p:nvPr/>
        </p:nvCxnSpPr>
        <p:spPr>
          <a:xfrm rot="16200000" flipH="1">
            <a:off x="4006892" y="2235241"/>
            <a:ext cx="1792069" cy="7097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2266950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rot="16200000" flipH="1">
            <a:off x="1244704" y="3168753"/>
            <a:ext cx="572869" cy="619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16200000" flipH="1">
            <a:off x="7187113" y="2577013"/>
            <a:ext cx="373618" cy="349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597192" y="1763890"/>
            <a:ext cx="2020671" cy="18810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C   F   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10477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41" idx="0"/>
          </p:cNvCxnSpPr>
          <p:nvPr/>
        </p:nvCxnSpPr>
        <p:spPr>
          <a:xfrm rot="16200000" flipH="1">
            <a:off x="4006892" y="2235241"/>
            <a:ext cx="1792069" cy="7097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2025" y="1576685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B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B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>
            <a:off x="1524001" y="2223016"/>
            <a:ext cx="38099" cy="12631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16200000" flipH="1">
            <a:off x="7187113" y="2577013"/>
            <a:ext cx="373618" cy="349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597192" y="1763890"/>
            <a:ext cx="2020671" cy="18810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C   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9715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306419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3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C   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9715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F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42" idx="0"/>
          </p:cNvCxnSpPr>
          <p:nvPr/>
        </p:nvCxnSpPr>
        <p:spPr>
          <a:xfrm rot="16200000" flipH="1">
            <a:off x="3435392" y="2730541"/>
            <a:ext cx="2249269" cy="239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54" y="1671161"/>
            <a:ext cx="454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F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Because all adjacent vertex are already visited 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9233" y="2038350"/>
            <a:ext cx="20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2"/>
            <a:endCxn id="20" idx="0"/>
          </p:cNvCxnSpPr>
          <p:nvPr/>
        </p:nvCxnSpPr>
        <p:spPr>
          <a:xfrm flipH="1">
            <a:off x="1562100" y="2594491"/>
            <a:ext cx="736902" cy="89165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  <a:endCxn id="21" idx="0"/>
          </p:cNvCxnSpPr>
          <p:nvPr/>
        </p:nvCxnSpPr>
        <p:spPr>
          <a:xfrm rot="5400000">
            <a:off x="7218250" y="2580833"/>
            <a:ext cx="373618" cy="273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2520992" y="1687690"/>
            <a:ext cx="2096871" cy="19572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47064" y="2407682"/>
            <a:ext cx="2284169" cy="14880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28600" y="348615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queue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781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191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3257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4089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4127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4089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3067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63855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solidFill>
                  <a:schemeClr val="bg1"/>
                </a:solidFill>
              </a:rPr>
              <a:t>B   C 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971550"/>
            <a:ext cx="360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move to the front() of the queue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0" y="43243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" y="2306419"/>
            <a:ext cx="130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2" y="2038350"/>
            <a:ext cx="3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add ? to the visited pool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9000" y="40957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8671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6385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9000" y="34377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39000" y="320915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1033</Words>
  <Application>Microsoft Office PowerPoint</Application>
  <PresentationFormat>On-screen Show (16:9)</PresentationFormat>
  <Paragraphs>349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  <vt:lpstr>Breadth First Traversal (BFT)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35</cp:revision>
  <dcterms:created xsi:type="dcterms:W3CDTF">2020-04-18T05:32:16Z</dcterms:created>
  <dcterms:modified xsi:type="dcterms:W3CDTF">2020-04-30T05:27:42Z</dcterms:modified>
</cp:coreProperties>
</file>