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3" r:id="rId4"/>
    <p:sldId id="258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08" autoAdjust="0"/>
    <p:restoredTop sz="96909" autoAdjust="0"/>
  </p:normalViewPr>
  <p:slideViewPr>
    <p:cSldViewPr>
      <p:cViewPr varScale="1">
        <p:scale>
          <a:sx n="172" d="100"/>
          <a:sy n="172" d="100"/>
        </p:scale>
        <p:origin x="108" y="2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A5A69-38BD-4C99-B14B-CB345E77919A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8CE1B-61B1-4B3E-A451-DCB1D43FC9A6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8CE1B-61B1-4B3E-A451-DCB1D43FC9A6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085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04DD-F3DF-4650-9583-DC8C7D1C231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89E1-0AA7-4627-B30F-607E19A0923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04DD-F3DF-4650-9583-DC8C7D1C231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89E1-0AA7-4627-B30F-607E19A0923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04DD-F3DF-4650-9583-DC8C7D1C231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89E1-0AA7-4627-B30F-607E19A0923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04DD-F3DF-4650-9583-DC8C7D1C231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89E1-0AA7-4627-B30F-607E19A0923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04DD-F3DF-4650-9583-DC8C7D1C231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89E1-0AA7-4627-B30F-607E19A0923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04DD-F3DF-4650-9583-DC8C7D1C231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89E1-0AA7-4627-B30F-607E19A0923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04DD-F3DF-4650-9583-DC8C7D1C231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89E1-0AA7-4627-B30F-607E19A0923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04DD-F3DF-4650-9583-DC8C7D1C231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89E1-0AA7-4627-B30F-607E19A0923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04DD-F3DF-4650-9583-DC8C7D1C231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89E1-0AA7-4627-B30F-607E19A0923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04DD-F3DF-4650-9583-DC8C7D1C231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89E1-0AA7-4627-B30F-607E19A0923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04DD-F3DF-4650-9583-DC8C7D1C231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89E1-0AA7-4627-B30F-607E19A0923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D04DD-F3DF-4650-9583-DC8C7D1C231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889E1-0AA7-4627-B30F-607E19A09232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01000" y="0"/>
            <a:ext cx="114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You should know the drill by now</a:t>
            </a:r>
          </a:p>
          <a:p>
            <a:endParaRPr lang="en-AU" sz="1200" dirty="0" smtClean="0"/>
          </a:p>
          <a:p>
            <a:r>
              <a:rPr lang="en-AU" sz="1200" dirty="0" smtClean="0"/>
              <a:t>Please Log in using  your student ID</a:t>
            </a:r>
          </a:p>
          <a:p>
            <a:endParaRPr lang="en-AU" sz="1200" dirty="0" smtClean="0"/>
          </a:p>
          <a:p>
            <a:r>
              <a:rPr lang="en-AU" sz="1200" dirty="0" smtClean="0"/>
              <a:t>We will start at 5 past start time</a:t>
            </a:r>
          </a:p>
          <a:p>
            <a:endParaRPr lang="en-AU" sz="1200" dirty="0" smtClean="0"/>
          </a:p>
          <a:p>
            <a:r>
              <a:rPr lang="en-AU" sz="1200" dirty="0" smtClean="0"/>
              <a:t>Send me student ID in private chat</a:t>
            </a:r>
          </a:p>
          <a:p>
            <a:endParaRPr lang="en-AU" sz="1200" dirty="0" smtClean="0"/>
          </a:p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Apparently, Wally is hiding in this picture</a:t>
            </a:r>
          </a:p>
          <a:p>
            <a:r>
              <a:rPr lang="en-AU" sz="1200" dirty="0" smtClean="0">
                <a:solidFill>
                  <a:srgbClr val="FF0000"/>
                </a:solidFill>
              </a:rPr>
              <a:t>!!!DO NOT SPOIL THIS FOR OTHERS!!!</a:t>
            </a:r>
            <a:endParaRPr lang="en-AU" sz="1200" dirty="0">
              <a:solidFill>
                <a:srgbClr val="FF0000"/>
              </a:solidFill>
            </a:endParaRPr>
          </a:p>
        </p:txBody>
      </p:sp>
      <p:pic>
        <p:nvPicPr>
          <p:cNvPr id="4098" name="Picture 2" descr="https://images6.alphacoders.com/925/9259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496"/>
            <a:ext cx="8001000" cy="51400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400" dirty="0" smtClean="0"/>
              <a:t>I’ve been talking a lot about being social</a:t>
            </a:r>
            <a:endParaRPr lang="en-AU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1600199"/>
          </a:xfrm>
        </p:spPr>
        <p:txBody>
          <a:bodyPr/>
          <a:lstStyle/>
          <a:p>
            <a:r>
              <a:rPr lang="en-AU" dirty="0" smtClean="0"/>
              <a:t>What have you been up to outside of work or uni ?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1676399"/>
          </a:xfrm>
        </p:spPr>
        <p:txBody>
          <a:bodyPr/>
          <a:lstStyle/>
          <a:p>
            <a:r>
              <a:rPr lang="en-AU" dirty="0" smtClean="0"/>
              <a:t>What have you found out new about IT ?</a:t>
            </a:r>
            <a:endParaRPr lang="en-AU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32575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Can you relate the two ?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Quiz 2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AU" dirty="0" smtClean="0">
                <a:solidFill>
                  <a:srgbClr val="FF0000"/>
                </a:solidFill>
              </a:rPr>
              <a:t>It is due on this Friday</a:t>
            </a:r>
          </a:p>
          <a:p>
            <a:pPr>
              <a:buNone/>
            </a:pPr>
            <a:r>
              <a:rPr lang="en-AU" dirty="0" smtClean="0"/>
              <a:t>Worth 4%</a:t>
            </a:r>
          </a:p>
          <a:p>
            <a:pPr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Should be similar to Quiz 1 while covering extra content</a:t>
            </a:r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57801" y="379095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“After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researching the questions and going through the theory I could figure out the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answers”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304800" y="285750"/>
            <a:ext cx="8458200" cy="45148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Week 6</a:t>
            </a:r>
            <a:endParaRPr lang="en-AU" sz="3200" dirty="0"/>
          </a:p>
        </p:txBody>
      </p:sp>
      <p:cxnSp>
        <p:nvCxnSpPr>
          <p:cNvPr id="13" name="Straight Arrow Connector 12"/>
          <p:cNvCxnSpPr>
            <a:stCxn id="6" idx="1"/>
            <a:endCxn id="11" idx="3"/>
          </p:cNvCxnSpPr>
          <p:nvPr/>
        </p:nvCxnSpPr>
        <p:spPr>
          <a:xfrm rot="16200000" flipH="1">
            <a:off x="2456530" y="2476690"/>
            <a:ext cx="268541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12" idx="2"/>
          </p:cNvCxnSpPr>
          <p:nvPr/>
        </p:nvCxnSpPr>
        <p:spPr>
          <a:xfrm flipV="1">
            <a:off x="4493641" y="2990850"/>
            <a:ext cx="848395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2"/>
            <a:endCxn id="7" idx="0"/>
          </p:cNvCxnSpPr>
          <p:nvPr/>
        </p:nvCxnSpPr>
        <p:spPr>
          <a:xfrm rot="10800000">
            <a:off x="4494024" y="1428750"/>
            <a:ext cx="466305" cy="857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1"/>
            <a:endCxn id="6" idx="3"/>
          </p:cNvCxnSpPr>
          <p:nvPr/>
        </p:nvCxnSpPr>
        <p:spPr>
          <a:xfrm rot="5400000">
            <a:off x="2437480" y="1314640"/>
            <a:ext cx="535241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Cloud 6"/>
          <p:cNvSpPr/>
          <p:nvPr/>
        </p:nvSpPr>
        <p:spPr>
          <a:xfrm>
            <a:off x="2362200" y="1085850"/>
            <a:ext cx="2133600" cy="6858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Graphs</a:t>
            </a:r>
            <a:endParaRPr lang="en-AU" dirty="0"/>
          </a:p>
        </p:txBody>
      </p:sp>
      <p:sp>
        <p:nvSpPr>
          <p:cNvPr id="8" name="Cloud 7"/>
          <p:cNvSpPr/>
          <p:nvPr/>
        </p:nvSpPr>
        <p:spPr>
          <a:xfrm>
            <a:off x="4953000" y="1200150"/>
            <a:ext cx="2362200" cy="62865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Revision</a:t>
            </a:r>
            <a:endParaRPr lang="en-AU" dirty="0"/>
          </a:p>
        </p:txBody>
      </p:sp>
      <p:sp>
        <p:nvSpPr>
          <p:cNvPr id="6" name="Cloud 5"/>
          <p:cNvSpPr/>
          <p:nvPr/>
        </p:nvSpPr>
        <p:spPr>
          <a:xfrm>
            <a:off x="685800" y="2266950"/>
            <a:ext cx="2590800" cy="6858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Graph Representations</a:t>
            </a:r>
            <a:endParaRPr lang="en-AU" dirty="0"/>
          </a:p>
        </p:txBody>
      </p:sp>
      <p:sp>
        <p:nvSpPr>
          <p:cNvPr id="11" name="Cloud 10"/>
          <p:cNvSpPr/>
          <p:nvPr/>
        </p:nvSpPr>
        <p:spPr>
          <a:xfrm>
            <a:off x="1905000" y="3181350"/>
            <a:ext cx="2590800" cy="6858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DFS &amp; BFT</a:t>
            </a:r>
            <a:endParaRPr lang="en-AU" dirty="0"/>
          </a:p>
        </p:txBody>
      </p:sp>
      <p:sp>
        <p:nvSpPr>
          <p:cNvPr id="12" name="Cloud 11"/>
          <p:cNvSpPr/>
          <p:nvPr/>
        </p:nvSpPr>
        <p:spPr>
          <a:xfrm>
            <a:off x="5334000" y="2647950"/>
            <a:ext cx="2590800" cy="6858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Prim, </a:t>
            </a:r>
            <a:r>
              <a:rPr lang="en-AU" dirty="0" err="1" smtClean="0"/>
              <a:t>Kruskal</a:t>
            </a:r>
            <a:r>
              <a:rPr lang="en-AU" dirty="0" smtClean="0"/>
              <a:t> &amp;</a:t>
            </a:r>
            <a:br>
              <a:rPr lang="en-AU" dirty="0" smtClean="0"/>
            </a:br>
            <a:r>
              <a:rPr lang="en-AU" dirty="0" smtClean="0"/>
              <a:t>Reverse Delete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135</Words>
  <Application>Microsoft Office PowerPoint</Application>
  <PresentationFormat>On-screen Show (16:9)</PresentationFormat>
  <Paragraphs>26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I’ve been talking a lot about being social</vt:lpstr>
      <vt:lpstr>Quiz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</dc:creator>
  <cp:lastModifiedBy>Thomas Dolmark</cp:lastModifiedBy>
  <cp:revision>32</cp:revision>
  <dcterms:created xsi:type="dcterms:W3CDTF">2020-04-10T00:47:03Z</dcterms:created>
  <dcterms:modified xsi:type="dcterms:W3CDTF">2020-04-30T05:29:22Z</dcterms:modified>
</cp:coreProperties>
</file>