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85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71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0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9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0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4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11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0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9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0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3AE7-89CC-459B-81C7-0D255753D722}" type="datetimeFigureOut">
              <a:rPr lang="en-AU" smtClean="0"/>
              <a:t>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482D-EC76-4737-AAFF-F1CF8C8ED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9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*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rightRotate</a:t>
            </a:r>
            <a:r>
              <a:rPr lang="en-AU" dirty="0" smtClean="0"/>
              <a:t>(Node *y)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898273" y="2540000"/>
            <a:ext cx="820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Node *</a:t>
            </a:r>
            <a:r>
              <a:rPr lang="en-AU" sz="2800" dirty="0" err="1" smtClean="0">
                <a:solidFill>
                  <a:schemeClr val="accent6">
                    <a:lumMod val="75000"/>
                  </a:schemeClr>
                </a:solidFill>
              </a:rPr>
              <a:t>rightRotate</a:t>
            </a:r>
            <a:r>
              <a:rPr lang="en-AU" sz="2800" dirty="0" smtClean="0"/>
              <a:t>(Node *y) { </a:t>
            </a:r>
          </a:p>
          <a:p>
            <a:r>
              <a:rPr lang="en-AU" sz="2800" dirty="0" smtClean="0"/>
              <a:t>   Node *x = y-&gt;left; </a:t>
            </a:r>
          </a:p>
          <a:p>
            <a:r>
              <a:rPr lang="en-AU" sz="2800" dirty="0" smtClean="0"/>
              <a:t>   Node *T2 = x-&gt;right; </a:t>
            </a:r>
          </a:p>
          <a:p>
            <a:r>
              <a:rPr lang="en-AU" sz="2800" dirty="0" smtClean="0"/>
              <a:t>   x-&gt;right = y; </a:t>
            </a:r>
          </a:p>
          <a:p>
            <a:r>
              <a:rPr lang="en-AU" sz="2800" dirty="0" smtClean="0"/>
              <a:t>   y-&gt;left = T2; </a:t>
            </a:r>
          </a:p>
          <a:p>
            <a:r>
              <a:rPr lang="en-AU" sz="2800" dirty="0" smtClean="0"/>
              <a:t>   y-&gt;height = max(height(y-&gt;left), height(y-&gt;right)) + </a:t>
            </a:r>
            <a:r>
              <a:rPr lang="en-AU" sz="2800" dirty="0" smtClean="0">
                <a:solidFill>
                  <a:schemeClr val="accent2"/>
                </a:solidFill>
              </a:rPr>
              <a:t>1</a:t>
            </a:r>
            <a:r>
              <a:rPr lang="en-AU" sz="2800" dirty="0" smtClean="0"/>
              <a:t>; </a:t>
            </a:r>
          </a:p>
          <a:p>
            <a:r>
              <a:rPr lang="en-AU" sz="2800" dirty="0" smtClean="0"/>
              <a:t>   x-&gt;height = max(height(x-&gt;left), height(x-&gt;right)) + </a:t>
            </a:r>
            <a:r>
              <a:rPr lang="en-AU" sz="2800" dirty="0" smtClean="0">
                <a:solidFill>
                  <a:schemeClr val="accent2"/>
                </a:solidFill>
              </a:rPr>
              <a:t>1</a:t>
            </a:r>
            <a:r>
              <a:rPr lang="en-AU" sz="2800" dirty="0" smtClean="0"/>
              <a:t>; </a:t>
            </a:r>
          </a:p>
          <a:p>
            <a:r>
              <a:rPr lang="en-AU" sz="2800" dirty="0" smtClean="0"/>
              <a:t>   </a:t>
            </a:r>
            <a:r>
              <a:rPr lang="en-AU" sz="2800" dirty="0" smtClean="0">
                <a:solidFill>
                  <a:srgbClr val="7030A0"/>
                </a:solidFill>
              </a:rPr>
              <a:t>return</a:t>
            </a:r>
            <a:r>
              <a:rPr lang="en-AU" sz="2800" dirty="0" smtClean="0"/>
              <a:t> x; }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691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372" y="482032"/>
            <a:ext cx="10515600" cy="1325563"/>
          </a:xfrm>
        </p:spPr>
        <p:txBody>
          <a:bodyPr/>
          <a:lstStyle/>
          <a:p>
            <a:r>
              <a:rPr lang="en-AU" dirty="0" smtClean="0"/>
              <a:t> Node *x = y-&gt;left;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27" idx="5"/>
            <a:endCxn id="29" idx="0"/>
          </p:cNvCxnSpPr>
          <p:nvPr/>
        </p:nvCxnSpPr>
        <p:spPr>
          <a:xfrm rot="16200000" flipH="1">
            <a:off x="7140753" y="35220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3"/>
            <a:endCxn id="24" idx="0"/>
          </p:cNvCxnSpPr>
          <p:nvPr/>
        </p:nvCxnSpPr>
        <p:spPr>
          <a:xfrm rot="5400000">
            <a:off x="7413991" y="2302897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0"/>
            <a:endCxn id="24" idx="3"/>
          </p:cNvCxnSpPr>
          <p:nvPr/>
        </p:nvCxnSpPr>
        <p:spPr>
          <a:xfrm rot="5400000" flipH="1" flipV="1">
            <a:off x="7032990" y="29124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5"/>
            <a:endCxn id="23" idx="0"/>
          </p:cNvCxnSpPr>
          <p:nvPr/>
        </p:nvCxnSpPr>
        <p:spPr>
          <a:xfrm rot="16200000" flipH="1">
            <a:off x="7902753" y="23028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61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7299690" y="2614234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680690" y="20046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7680690" y="32238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918690" y="32238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37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7299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8" idx="0"/>
            <a:endCxn id="27" idx="3"/>
          </p:cNvCxnSpPr>
          <p:nvPr/>
        </p:nvCxnSpPr>
        <p:spPr>
          <a:xfrm rot="5400000" flipH="1" flipV="1">
            <a:off x="6651990" y="35220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4" idx="5"/>
          </p:cNvCxnSpPr>
          <p:nvPr/>
        </p:nvCxnSpPr>
        <p:spPr>
          <a:xfrm flipH="1" flipV="1">
            <a:off x="7559853" y="2874397"/>
            <a:ext cx="273237" cy="349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6457" y="19739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y=F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9066" y="2107227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50978" y="2107227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14663" y="2735268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59853" y="2735268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37690" y="3292643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82880" y="3292643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39" name="Straight Arrow Connector 38"/>
          <p:cNvCxnSpPr>
            <a:stCxn id="32" idx="3"/>
            <a:endCxn id="25" idx="2"/>
          </p:cNvCxnSpPr>
          <p:nvPr/>
        </p:nvCxnSpPr>
        <p:spPr>
          <a:xfrm flipV="1">
            <a:off x="4406533" y="2157034"/>
            <a:ext cx="3274157" cy="16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91" y="250443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y-&gt;left=D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9895" y="31593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x=D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stCxn id="42" idx="3"/>
          </p:cNvCxnSpPr>
          <p:nvPr/>
        </p:nvCxnSpPr>
        <p:spPr>
          <a:xfrm flipV="1">
            <a:off x="5394824" y="2455160"/>
            <a:ext cx="2165029" cy="2339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24" idx="2"/>
          </p:cNvCxnSpPr>
          <p:nvPr/>
        </p:nvCxnSpPr>
        <p:spPr>
          <a:xfrm flipV="1">
            <a:off x="5032031" y="2766634"/>
            <a:ext cx="2267659" cy="5773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*T2 = x-&gt;right; 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27" idx="5"/>
            <a:endCxn id="29" idx="0"/>
          </p:cNvCxnSpPr>
          <p:nvPr/>
        </p:nvCxnSpPr>
        <p:spPr>
          <a:xfrm rot="16200000" flipH="1">
            <a:off x="7140753" y="35220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3"/>
            <a:endCxn id="24" idx="0"/>
          </p:cNvCxnSpPr>
          <p:nvPr/>
        </p:nvCxnSpPr>
        <p:spPr>
          <a:xfrm rot="5400000">
            <a:off x="7413991" y="2302897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0"/>
            <a:endCxn id="24" idx="3"/>
          </p:cNvCxnSpPr>
          <p:nvPr/>
        </p:nvCxnSpPr>
        <p:spPr>
          <a:xfrm rot="5400000" flipH="1" flipV="1">
            <a:off x="7032990" y="29124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5"/>
            <a:endCxn id="23" idx="0"/>
          </p:cNvCxnSpPr>
          <p:nvPr/>
        </p:nvCxnSpPr>
        <p:spPr>
          <a:xfrm rot="16200000" flipH="1">
            <a:off x="7902753" y="23028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61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7299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680690" y="20046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7680690" y="3223834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918690" y="32238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37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7299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8" idx="0"/>
            <a:endCxn id="27" idx="3"/>
          </p:cNvCxnSpPr>
          <p:nvPr/>
        </p:nvCxnSpPr>
        <p:spPr>
          <a:xfrm rot="5400000" flipH="1" flipV="1">
            <a:off x="6651990" y="35220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4" idx="5"/>
          </p:cNvCxnSpPr>
          <p:nvPr/>
        </p:nvCxnSpPr>
        <p:spPr>
          <a:xfrm flipH="1" flipV="1">
            <a:off x="7559853" y="2874397"/>
            <a:ext cx="273237" cy="349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1224" y="190303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x=D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6255" y="3066969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x-&gt;right=E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4761" y="41028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T2=E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2" idx="3"/>
            <a:endCxn id="24" idx="2"/>
          </p:cNvCxnSpPr>
          <p:nvPr/>
        </p:nvCxnSpPr>
        <p:spPr>
          <a:xfrm>
            <a:off x="3933360" y="2087699"/>
            <a:ext cx="3366330" cy="6789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</p:cNvCxnSpPr>
          <p:nvPr/>
        </p:nvCxnSpPr>
        <p:spPr>
          <a:xfrm flipV="1">
            <a:off x="4412592" y="3066969"/>
            <a:ext cx="3268098" cy="1846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26" idx="2"/>
          </p:cNvCxnSpPr>
          <p:nvPr/>
        </p:nvCxnSpPr>
        <p:spPr>
          <a:xfrm flipV="1">
            <a:off x="3856283" y="3376234"/>
            <a:ext cx="3824407" cy="911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280" y="374270"/>
            <a:ext cx="10515600" cy="1325563"/>
          </a:xfrm>
        </p:spPr>
        <p:txBody>
          <a:bodyPr/>
          <a:lstStyle/>
          <a:p>
            <a:r>
              <a:rPr lang="en-AU" dirty="0" smtClean="0"/>
              <a:t>x-&gt;right = y;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27" idx="5"/>
            <a:endCxn id="29" idx="0"/>
          </p:cNvCxnSpPr>
          <p:nvPr/>
        </p:nvCxnSpPr>
        <p:spPr>
          <a:xfrm rot="16200000" flipH="1">
            <a:off x="7140753" y="35220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3"/>
            <a:endCxn id="24" idx="0"/>
          </p:cNvCxnSpPr>
          <p:nvPr/>
        </p:nvCxnSpPr>
        <p:spPr>
          <a:xfrm rot="5400000">
            <a:off x="7413991" y="2302897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0"/>
            <a:endCxn id="24" idx="3"/>
          </p:cNvCxnSpPr>
          <p:nvPr/>
        </p:nvCxnSpPr>
        <p:spPr>
          <a:xfrm rot="5400000" flipH="1" flipV="1">
            <a:off x="7032990" y="29124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5"/>
            <a:endCxn id="23" idx="0"/>
          </p:cNvCxnSpPr>
          <p:nvPr/>
        </p:nvCxnSpPr>
        <p:spPr>
          <a:xfrm rot="16200000" flipH="1">
            <a:off x="7902753" y="23028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61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7299690" y="2614234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680690" y="20046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7833090" y="33153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918690" y="32238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37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7299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8" idx="0"/>
            <a:endCxn id="27" idx="3"/>
          </p:cNvCxnSpPr>
          <p:nvPr/>
        </p:nvCxnSpPr>
        <p:spPr>
          <a:xfrm rot="5400000" flipH="1" flipV="1">
            <a:off x="6651990" y="35220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24" idx="5"/>
          </p:cNvCxnSpPr>
          <p:nvPr/>
        </p:nvCxnSpPr>
        <p:spPr>
          <a:xfrm flipH="1">
            <a:off x="7559853" y="2004634"/>
            <a:ext cx="273237" cy="86976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4395" y="189546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=D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3577" y="2138322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-&gt;right= 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9589" y="30069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 = 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12176" y="3471494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-&gt;right = F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2" idx="3"/>
            <a:endCxn id="24" idx="2"/>
          </p:cNvCxnSpPr>
          <p:nvPr/>
        </p:nvCxnSpPr>
        <p:spPr>
          <a:xfrm>
            <a:off x="5426531" y="2080129"/>
            <a:ext cx="1873159" cy="6865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25" idx="2"/>
          </p:cNvCxnSpPr>
          <p:nvPr/>
        </p:nvCxnSpPr>
        <p:spPr>
          <a:xfrm flipV="1">
            <a:off x="5155463" y="2157034"/>
            <a:ext cx="2525227" cy="1034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</p:cNvCxnSpPr>
          <p:nvPr/>
        </p:nvCxnSpPr>
        <p:spPr>
          <a:xfrm flipV="1">
            <a:off x="5847899" y="2507654"/>
            <a:ext cx="1819717" cy="11485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59853" y="2735268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53343" y="33153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T2=E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  <a:endCxn id="26" idx="6"/>
          </p:cNvCxnSpPr>
          <p:nvPr/>
        </p:nvCxnSpPr>
        <p:spPr>
          <a:xfrm flipH="1" flipV="1">
            <a:off x="8137890" y="3467709"/>
            <a:ext cx="1315453" cy="322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280" y="374270"/>
            <a:ext cx="10515600" cy="1325563"/>
          </a:xfrm>
        </p:spPr>
        <p:txBody>
          <a:bodyPr/>
          <a:lstStyle/>
          <a:p>
            <a:r>
              <a:rPr lang="en-AU" dirty="0" smtClean="0"/>
              <a:t>y-&gt;left = T2; 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4244266" y="21724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y=F</a:t>
            </a:r>
          </a:p>
        </p:txBody>
      </p:sp>
      <p:cxnSp>
        <p:nvCxnSpPr>
          <p:cNvPr id="45" name="Straight Arrow Connector 44"/>
          <p:cNvCxnSpPr>
            <a:stCxn id="53" idx="5"/>
            <a:endCxn id="55" idx="0"/>
          </p:cNvCxnSpPr>
          <p:nvPr/>
        </p:nvCxnSpPr>
        <p:spPr>
          <a:xfrm rot="16200000" flipH="1">
            <a:off x="7140753" y="35220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1" idx="3"/>
            <a:endCxn id="52" idx="0"/>
          </p:cNvCxnSpPr>
          <p:nvPr/>
        </p:nvCxnSpPr>
        <p:spPr>
          <a:xfrm>
            <a:off x="7725327" y="2264797"/>
            <a:ext cx="260163" cy="105051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0"/>
            <a:endCxn id="50" idx="3"/>
          </p:cNvCxnSpPr>
          <p:nvPr/>
        </p:nvCxnSpPr>
        <p:spPr>
          <a:xfrm rot="5400000" flipH="1" flipV="1">
            <a:off x="7032990" y="29124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5"/>
            <a:endCxn id="49" idx="0"/>
          </p:cNvCxnSpPr>
          <p:nvPr/>
        </p:nvCxnSpPr>
        <p:spPr>
          <a:xfrm rot="16200000" flipH="1">
            <a:off x="7902753" y="23028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61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7299690" y="26142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7680690" y="20046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833090" y="33153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6918690" y="32238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6537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7299690" y="3833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54" idx="0"/>
            <a:endCxn id="53" idx="3"/>
          </p:cNvCxnSpPr>
          <p:nvPr/>
        </p:nvCxnSpPr>
        <p:spPr>
          <a:xfrm rot="5400000" flipH="1" flipV="1">
            <a:off x="6651990" y="35220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  <a:endCxn id="50" idx="5"/>
          </p:cNvCxnSpPr>
          <p:nvPr/>
        </p:nvCxnSpPr>
        <p:spPr>
          <a:xfrm flipH="1">
            <a:off x="7559853" y="2004634"/>
            <a:ext cx="273237" cy="869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00481" y="2581968"/>
            <a:ext cx="10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y-&gt;left=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61899" y="34562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T2=E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38910" y="3953568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y-&gt;left=E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1" idx="2"/>
          </p:cNvCxnSpPr>
          <p:nvPr/>
        </p:nvCxnSpPr>
        <p:spPr>
          <a:xfrm flipV="1">
            <a:off x="4828674" y="2157034"/>
            <a:ext cx="2852016" cy="1958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3"/>
            <a:endCxn id="52" idx="2"/>
          </p:cNvCxnSpPr>
          <p:nvPr/>
        </p:nvCxnSpPr>
        <p:spPr>
          <a:xfrm flipV="1">
            <a:off x="4903421" y="3467709"/>
            <a:ext cx="2929669" cy="1732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3"/>
          </p:cNvCxnSpPr>
          <p:nvPr/>
        </p:nvCxnSpPr>
        <p:spPr>
          <a:xfrm flipV="1">
            <a:off x="5155086" y="3021263"/>
            <a:ext cx="2721588" cy="11169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29066" y="2107227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95326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280" y="374270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Or in other form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53" idx="5"/>
            <a:endCxn id="55" idx="0"/>
          </p:cNvCxnSpPr>
          <p:nvPr/>
        </p:nvCxnSpPr>
        <p:spPr>
          <a:xfrm rot="16200000" flipH="1">
            <a:off x="3985806" y="362369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1" idx="3"/>
            <a:endCxn id="52" idx="0"/>
          </p:cNvCxnSpPr>
          <p:nvPr/>
        </p:nvCxnSpPr>
        <p:spPr>
          <a:xfrm flipH="1">
            <a:off x="4906743" y="3540959"/>
            <a:ext cx="297299" cy="394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0"/>
            <a:endCxn id="50" idx="3"/>
          </p:cNvCxnSpPr>
          <p:nvPr/>
        </p:nvCxnSpPr>
        <p:spPr>
          <a:xfrm flipV="1">
            <a:off x="3916143" y="2925383"/>
            <a:ext cx="569483" cy="400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5"/>
            <a:endCxn id="49" idx="0"/>
          </p:cNvCxnSpPr>
          <p:nvPr/>
        </p:nvCxnSpPr>
        <p:spPr>
          <a:xfrm>
            <a:off x="5419568" y="3540959"/>
            <a:ext cx="299984" cy="394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67152" y="39350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4440989" y="26652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5159405" y="32807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4754343" y="39350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3763743" y="33254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3382743" y="39350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4144743" y="39350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54" idx="0"/>
            <a:endCxn id="53" idx="3"/>
          </p:cNvCxnSpPr>
          <p:nvPr/>
        </p:nvCxnSpPr>
        <p:spPr>
          <a:xfrm rot="5400000" flipH="1" flipV="1">
            <a:off x="3497043" y="3623698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  <a:endCxn id="50" idx="5"/>
          </p:cNvCxnSpPr>
          <p:nvPr/>
        </p:nvCxnSpPr>
        <p:spPr>
          <a:xfrm flipH="1" flipV="1">
            <a:off x="4701152" y="2925383"/>
            <a:ext cx="610653" cy="3554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Node *rightRotate(Node *y)</vt:lpstr>
      <vt:lpstr> Node *x = y-&gt;left;</vt:lpstr>
      <vt:lpstr>Node *T2 = x-&gt;right; </vt:lpstr>
      <vt:lpstr>x-&gt;right = y;</vt:lpstr>
      <vt:lpstr>y-&gt;left = T2; </vt:lpstr>
      <vt:lpstr>Or in other form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*x = y-&gt;left;</dc:title>
  <dc:creator>Thomas Dolmark</dc:creator>
  <cp:lastModifiedBy>Thomas Dolmark</cp:lastModifiedBy>
  <cp:revision>5</cp:revision>
  <dcterms:created xsi:type="dcterms:W3CDTF">2020-05-07T02:31:06Z</dcterms:created>
  <dcterms:modified xsi:type="dcterms:W3CDTF">2020-05-07T05:06:35Z</dcterms:modified>
</cp:coreProperties>
</file>