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6552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6552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b77fe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b77fe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b77fe8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b77fe8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b77fe83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b77fe8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b77fe8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b77fe8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b77fe83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b77fe83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12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 marking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 marking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2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date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30/09/2016 at 10:00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date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19/10/2016 at 23:59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20%</a:t>
            </a:r>
            <a:b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mark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0/100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submission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marking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(0/2)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08375" y="4188000"/>
            <a:ext cx="1961100" cy="523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Entering marks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 Marking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marking peer #1 out of 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 JAR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peer1.jar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marks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mainNodes mark: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mainLayout mark: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etc...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523575" y="3920200"/>
            <a:ext cx="444000" cy="15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523575" y="4106682"/>
            <a:ext cx="444000" cy="15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523575" y="4293164"/>
            <a:ext cx="444000" cy="15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277975" y="4699575"/>
            <a:ext cx="727800" cy="34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Save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Resolving conflicts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PLATE tells you that you disagreed with another marker: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the other marker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 your disagreement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Decide which is the correct 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Raise your hand to call me over and tell me your decision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 will input the corrected</a:t>
            </a:r>
            <a:r>
              <a:rPr lang="en-GB"/>
              <a:t> mark on PLATE.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Disputing your mark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your peer marks are determined, let your tutor know immediately if you were marked incorrectly.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 will fix any mistakes that are reported during the lab.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Begin!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been assigned two students to peer mark.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Complete both now in this lab.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Don’t forget to press “confirm” after resolving a conflict.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