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e546e4a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e546e4a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e546e4a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e546e4a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e546e4a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e546e4a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7f6f5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77f6f5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7f6f5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77f6f5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e546e4a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e546e4a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Programming Lab 3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Patterns book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From this week, I will check your patterns books. Have them ready!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typical pattern entry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766675"/>
            <a:ext cx="4348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Pattern</a:t>
            </a:r>
            <a:r>
              <a:rPr lang="en-GB"/>
              <a:t>: read loop</a:t>
            </a:r>
            <a:br>
              <a:rPr lang="en-GB"/>
            </a:br>
            <a:r>
              <a:rPr b="1" lang="en-GB"/>
              <a:t>Goal</a:t>
            </a:r>
            <a:r>
              <a:rPr lang="en-GB"/>
              <a:t>: Read values until the user enters an end of input value.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60950" y="2834000"/>
            <a:ext cx="36210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&lt;read pattern&gt;</a:t>
            </a:r>
            <a:b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while (&lt;value&gt; != &lt;end value&gt;) {</a:t>
            </a:r>
            <a:b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&lt;use the value&gt;</a:t>
            </a:r>
            <a:b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&lt;read pattern&gt;</a:t>
            </a:r>
            <a:b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980550" y="2529200"/>
            <a:ext cx="36210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System.out.print(“Value: “);</a:t>
            </a:r>
            <a:b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 number = In.nextInt();</a:t>
            </a:r>
            <a:b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 sum = 0;</a:t>
            </a:r>
            <a:b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while (number != -1) {</a:t>
            </a:r>
            <a:b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sum += number;</a:t>
            </a:r>
            <a:b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System.out.print(“Value: “);</a:t>
            </a:r>
            <a:b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Number = In.nextInt();</a:t>
            </a:r>
            <a:b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967700" y="1919075"/>
            <a:ext cx="2651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Example</a:t>
            </a:r>
            <a:r>
              <a:rPr lang="en-GB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71900" y="4433675"/>
            <a:ext cx="3246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From: Lecture 1 slide 9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6755325" y="1783400"/>
            <a:ext cx="18462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</a:t>
            </a:r>
            <a:endParaRPr/>
          </a:p>
        </p:txBody>
      </p:sp>
      <p:cxnSp>
        <p:nvCxnSpPr>
          <p:cNvPr id="86" name="Google Shape;86;p15"/>
          <p:cNvCxnSpPr>
            <a:stCxn id="85" idx="1"/>
          </p:cNvCxnSpPr>
          <p:nvPr/>
        </p:nvCxnSpPr>
        <p:spPr>
          <a:xfrm flipH="1">
            <a:off x="6085125" y="2022200"/>
            <a:ext cx="670200" cy="15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2488125" y="3993200"/>
            <a:ext cx="18462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</a:t>
            </a:r>
            <a:endParaRPr/>
          </a:p>
        </p:txBody>
      </p:sp>
      <p:cxnSp>
        <p:nvCxnSpPr>
          <p:cNvPr id="88" name="Google Shape;88;p15"/>
          <p:cNvCxnSpPr>
            <a:endCxn id="84" idx="0"/>
          </p:cNvCxnSpPr>
          <p:nvPr/>
        </p:nvCxnSpPr>
        <p:spPr>
          <a:xfrm flipH="1">
            <a:off x="2095050" y="4258475"/>
            <a:ext cx="423300" cy="17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 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Playing with numbers...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do I extract the left-most digit from 70324?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70324 / 10000 = 7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do I extract the right-most digit from 70324?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70324 % 10 = 4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do I extract the middle digit from 70324?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70324 / 100 = 703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703 % 10 = 3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 exercise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Read in numbers between 0-999 until -1.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Show the number in words.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Number: 234</a:t>
            </a:r>
            <a:br>
              <a:rPr lang="en-GB"/>
            </a:br>
            <a:r>
              <a:rPr lang="en-GB"/>
              <a:t>two hundred and thirty four</a:t>
            </a:r>
            <a:br>
              <a:rPr lang="en-GB"/>
            </a:br>
            <a:r>
              <a:rPr lang="en-GB"/>
              <a:t>Number: -1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Worth 2%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come up with your own test cases. PLATE’s test cases are hidden.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out a plan in groups of 4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the reverse side of your “Patterns” notebook to do the “working out”.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Discuss and write down the incremental goals.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Discuss and write down a plan for reach goal.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Discuss and write down test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After your tutor approves your goals/plans/tests, you may start coding individually.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