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546e4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546e4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983b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983b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ead8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ead8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 Lab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new patterns did you learn this week?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Words to code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see a noun, it could be a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class, field,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see a verb, it could be a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goal or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see an adjective, it could be a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boolean field or boolean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you find constructors?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Look for words like “initial”, “create”, “add”.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vs private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Classes should hide data, and export behaviour. Why? DISCUSS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