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6552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6552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6552c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6552c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6552c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6552c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6552c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6552c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546e4a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546e4a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Graphical User Interfaces (GUIs)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class B an example of?</a:t>
            </a:r>
            <a:br>
              <a:rPr lang="en-GB"/>
            </a:b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public class A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private class B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inner class.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this an example of?</a:t>
            </a:r>
            <a:br>
              <a:rPr lang="en-GB"/>
            </a:b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new A()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@Override public void foo(int x)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anonymous inner class.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this?</a:t>
            </a:r>
            <a:br>
              <a:rPr lang="en-GB"/>
            </a:b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-&gt; System.out.println(x);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lambda expression with a syntax error. What is the error?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semicolon. When are semicolons allowed?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Inside a block:</a:t>
            </a:r>
            <a:br>
              <a:rPr lang="en-GB"/>
            </a:b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-&gt; { System.out.println(x);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