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Economic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EF7B58-3FCB-4AC0-B2F9-B0685908B289}">
  <a:tblStyle styleId="{98EF7B58-3FCB-4AC0-B2F9-B0685908B2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Economica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e6552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e6552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ef89a8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ef89a8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eff68e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eff68e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eff68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eff68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eff68ee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eff68e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eff68ee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eff68e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e546e4a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e546e4a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View Controller (MVC)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JavaFX property should be used...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“id”?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Immutable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“name”?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Read Write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“submission”?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Immutable property with mutable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“mark”?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Read Only property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01275" y="2573225"/>
            <a:ext cx="2161800" cy="11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701275" y="1945525"/>
            <a:ext cx="2161800" cy="627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Student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701275" y="2690225"/>
            <a:ext cx="2161800" cy="13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int getId()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String getName()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void setName(String name)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Submission getSubmission()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int getMark()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void addToMark(int amount)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Recognising JavaFX properties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/>
              <a:t>“get” and “set” methods indicate a JavaFX property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properties does a Button have?</a:t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1164975" y="2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{98EF7B58-3FCB-4AC0-B2F9-B0685908B289}</a:tableStyleId>
              </a:tblPr>
              <a:tblGrid>
                <a:gridCol w="1561000"/>
                <a:gridCol w="4812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Property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Description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The text displayed on the button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onAction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The EventHandler for the button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disable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If true, the button is disabled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properties does a TextField have?</a:t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1164975" y="2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{98EF7B58-3FCB-4AC0-B2F9-B0685908B289}</a:tableStyleId>
              </a:tblPr>
              <a:tblGrid>
                <a:gridCol w="1880975"/>
                <a:gridCol w="4492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Property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Description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The text inside the TextField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selectedText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The selected text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properties does a Label have?</a:t>
            </a:r>
            <a:endParaRPr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1164975" y="2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{98EF7B58-3FCB-4AC0-B2F9-B0685908B289}</a:tableStyleId>
              </a:tblPr>
              <a:tblGrid>
                <a:gridCol w="1880975"/>
                <a:gridCol w="4492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Property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Description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The text inside the Label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