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Franklin Gothic" panose="020B0604020202020204" charset="0"/>
      <p:bold r:id="rId7"/>
    </p:embeddedFont>
    <p:embeddedFont>
      <p:font typeface="Gill Sans MT" panose="020B0502020104020203" pitchFamily="34" charset="0"/>
      <p:regular r:id="rId8"/>
      <p:bold r:id="rId9"/>
      <p:italic r:id="rId10"/>
      <p:boldItalic r:id="rId11"/>
    </p:embeddedFont>
    <p:embeddedFont>
      <p:font typeface="Libre Franklin" pitchFamily="2" charset="0"/>
      <p:regular r:id="rId12"/>
      <p:bold r:id="rId13"/>
      <p:italic r:id="rId14"/>
      <p:boldItalic r:id="rId15"/>
    </p:embeddedFont>
    <p:embeddedFont>
      <p:font typeface="MV Boli" panose="02000500030200090000" pitchFamily="2" charset="0"/>
      <p:regular r:id="rId16"/>
    </p:embeddedFont>
    <p:embeddedFont>
      <p:font typeface="Poppins" panose="00000500000000000000" pitchFamily="2" charset="0"/>
      <p:regular r:id="rId17"/>
      <p:bold r:id="rId18"/>
      <p:italic r:id="rId19"/>
      <p:boldItalic r:id="rId20"/>
    </p:embeddedFont>
    <p:embeddedFont>
      <p:font typeface="Poppins ExtraBold" panose="00000900000000000000" pitchFamily="2" charset="0"/>
      <p:bold r:id="rId21"/>
      <p:boldItalic r:id="rId22"/>
    </p:embeddedFont>
    <p:embeddedFont>
      <p:font typeface="Poppins SemiBold" panose="000007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013023-323D-4A83-B7D9-EF0B13A474FA}" v="91" dt="2024-08-15T14:30:25.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29" y="-2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font" Target="fonts/font18.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viewProps" Target="viewProps.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nsh Sakarwal" userId="ba5cd9e7a92bdee7" providerId="LiveId" clId="{DF013023-323D-4A83-B7D9-EF0B13A474FA}"/>
    <pc:docChg chg="undo custSel delSld modSld">
      <pc:chgData name="Shreyansh Sakarwal" userId="ba5cd9e7a92bdee7" providerId="LiveId" clId="{DF013023-323D-4A83-B7D9-EF0B13A474FA}" dt="2024-08-15T15:39:01.737" v="173" actId="47"/>
      <pc:docMkLst>
        <pc:docMk/>
      </pc:docMkLst>
      <pc:sldChg chg="modSp mod">
        <pc:chgData name="Shreyansh Sakarwal" userId="ba5cd9e7a92bdee7" providerId="LiveId" clId="{DF013023-323D-4A83-B7D9-EF0B13A474FA}" dt="2024-08-15T14:52:20.968" v="171" actId="113"/>
        <pc:sldMkLst>
          <pc:docMk/>
          <pc:sldMk cId="0" sldId="258"/>
        </pc:sldMkLst>
        <pc:spChg chg="mod">
          <ac:chgData name="Shreyansh Sakarwal" userId="ba5cd9e7a92bdee7" providerId="LiveId" clId="{DF013023-323D-4A83-B7D9-EF0B13A474FA}" dt="2024-08-15T14:52:20.968" v="171" actId="113"/>
          <ac:spMkLst>
            <pc:docMk/>
            <pc:sldMk cId="0" sldId="258"/>
            <ac:spMk id="230" creationId="{00000000-0000-0000-0000-000000000000}"/>
          </ac:spMkLst>
        </pc:spChg>
      </pc:sldChg>
      <pc:sldChg chg="modSp mod">
        <pc:chgData name="Shreyansh Sakarwal" userId="ba5cd9e7a92bdee7" providerId="LiveId" clId="{DF013023-323D-4A83-B7D9-EF0B13A474FA}" dt="2024-08-15T15:35:26.305" v="172" actId="20577"/>
        <pc:sldMkLst>
          <pc:docMk/>
          <pc:sldMk cId="0" sldId="259"/>
        </pc:sldMkLst>
        <pc:spChg chg="mod">
          <ac:chgData name="Shreyansh Sakarwal" userId="ba5cd9e7a92bdee7" providerId="LiveId" clId="{DF013023-323D-4A83-B7D9-EF0B13A474FA}" dt="2024-08-15T15:35:26.305" v="172" actId="20577"/>
          <ac:spMkLst>
            <pc:docMk/>
            <pc:sldMk cId="0" sldId="259"/>
            <ac:spMk id="236" creationId="{00000000-0000-0000-0000-000000000000}"/>
          </ac:spMkLst>
        </pc:spChg>
      </pc:sldChg>
      <pc:sldChg chg="del">
        <pc:chgData name="Shreyansh Sakarwal" userId="ba5cd9e7a92bdee7" providerId="LiveId" clId="{DF013023-323D-4A83-B7D9-EF0B13A474FA}" dt="2024-08-15T15:39:01.737" v="173" actId="47"/>
        <pc:sldMkLst>
          <pc:docMk/>
          <pc:sldMk cId="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31225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13" name="Google Shape;2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00" cy="1514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grpSp>
        <p:nvGrpSpPr>
          <p:cNvPr id="17" name="Google Shape;17;p2"/>
          <p:cNvGrpSpPr/>
          <p:nvPr/>
        </p:nvGrpSpPr>
        <p:grpSpPr>
          <a:xfrm>
            <a:off x="0" y="1656001"/>
            <a:ext cx="5328000" cy="5202000"/>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rgbClr val="069A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rgbClr val="A4D5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rgbClr val="083F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00" cy="953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38"/>
        <p:cNvGrpSpPr/>
        <p:nvPr/>
      </p:nvGrpSpPr>
      <p:grpSpPr>
        <a:xfrm>
          <a:off x="0" y="0"/>
          <a:ext cx="0" cy="0"/>
          <a:chOff x="0" y="0"/>
          <a:chExt cx="0" cy="0"/>
        </a:xfrm>
      </p:grpSpPr>
      <p:cxnSp>
        <p:nvCxnSpPr>
          <p:cNvPr id="139" name="Google Shape;139;p11"/>
          <p:cNvCxnSpPr/>
          <p:nvPr/>
        </p:nvCxnSpPr>
        <p:spPr>
          <a:xfrm flipH="1">
            <a:off x="1045995" y="2213783"/>
            <a:ext cx="2100"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0" name="Google Shape;140;p11"/>
          <p:cNvCxnSpPr/>
          <p:nvPr/>
        </p:nvCxnSpPr>
        <p:spPr>
          <a:xfrm flipH="1">
            <a:off x="6180495" y="2213783"/>
            <a:ext cx="11100"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1" name="Google Shape;141;p11"/>
          <p:cNvCxnSpPr/>
          <p:nvPr/>
        </p:nvCxnSpPr>
        <p:spPr>
          <a:xfrm flipH="1">
            <a:off x="8745659" y="3904712"/>
            <a:ext cx="2100"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2" name="Google Shape;142;p11"/>
          <p:cNvCxnSpPr/>
          <p:nvPr/>
        </p:nvCxnSpPr>
        <p:spPr>
          <a:xfrm flipH="1">
            <a:off x="3611125" y="3895941"/>
            <a:ext cx="2100" cy="1828800"/>
          </a:xfrm>
          <a:prstGeom prst="straightConnector1">
            <a:avLst/>
          </a:prstGeom>
          <a:noFill/>
          <a:ln w="165100" cap="flat" cmpd="sng">
            <a:solidFill>
              <a:schemeClr val="accent6"/>
            </a:solidFill>
            <a:prstDash val="solid"/>
            <a:miter lim="800000"/>
            <a:headEnd type="none" w="sm" len="sm"/>
            <a:tailEnd type="none" w="sm" len="sm"/>
          </a:ln>
        </p:spPr>
      </p:cxnSp>
      <p:sp>
        <p:nvSpPr>
          <p:cNvPr id="143" name="Google Shape;143;p11"/>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4" name="Google Shape;144;p11"/>
          <p:cNvSpPr txBox="1">
            <a:spLocks noGrp="1"/>
          </p:cNvSpPr>
          <p:nvPr>
            <p:ph type="body" idx="1"/>
          </p:nvPr>
        </p:nvSpPr>
        <p:spPr>
          <a:xfrm>
            <a:off x="1296955" y="2934856"/>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5" name="Google Shape;145;p11"/>
          <p:cNvSpPr txBox="1">
            <a:spLocks noGrp="1"/>
          </p:cNvSpPr>
          <p:nvPr>
            <p:ph type="body" idx="2"/>
          </p:nvPr>
        </p:nvSpPr>
        <p:spPr>
          <a:xfrm>
            <a:off x="1296955" y="2568686"/>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6" name="Google Shape;146;p11"/>
          <p:cNvSpPr txBox="1">
            <a:spLocks noGrp="1"/>
          </p:cNvSpPr>
          <p:nvPr>
            <p:ph type="body" idx="3"/>
          </p:nvPr>
        </p:nvSpPr>
        <p:spPr>
          <a:xfrm>
            <a:off x="3897799" y="5087328"/>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7" name="Google Shape;147;p11"/>
          <p:cNvSpPr txBox="1">
            <a:spLocks noGrp="1"/>
          </p:cNvSpPr>
          <p:nvPr>
            <p:ph type="body" idx="4"/>
          </p:nvPr>
        </p:nvSpPr>
        <p:spPr>
          <a:xfrm>
            <a:off x="3897799" y="4701908"/>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8" name="Google Shape;148;p11"/>
          <p:cNvSpPr txBox="1">
            <a:spLocks noGrp="1"/>
          </p:cNvSpPr>
          <p:nvPr>
            <p:ph type="body" idx="5"/>
          </p:nvPr>
        </p:nvSpPr>
        <p:spPr>
          <a:xfrm>
            <a:off x="9001711" y="5087328"/>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49" name="Google Shape;149;p11"/>
          <p:cNvSpPr txBox="1">
            <a:spLocks noGrp="1"/>
          </p:cNvSpPr>
          <p:nvPr>
            <p:ph type="body" idx="6"/>
          </p:nvPr>
        </p:nvSpPr>
        <p:spPr>
          <a:xfrm>
            <a:off x="9001711" y="4701908"/>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50" name="Google Shape;150;p11"/>
          <p:cNvSpPr txBox="1">
            <a:spLocks noGrp="1"/>
          </p:cNvSpPr>
          <p:nvPr>
            <p:ph type="body" idx="7"/>
          </p:nvPr>
        </p:nvSpPr>
        <p:spPr>
          <a:xfrm>
            <a:off x="6438143" y="2934856"/>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51" name="Google Shape;151;p11"/>
          <p:cNvSpPr txBox="1">
            <a:spLocks noGrp="1"/>
          </p:cNvSpPr>
          <p:nvPr>
            <p:ph type="body" idx="8"/>
          </p:nvPr>
        </p:nvSpPr>
        <p:spPr>
          <a:xfrm>
            <a:off x="6438143" y="2568686"/>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152" name="Google Shape;152;p11"/>
          <p:cNvCxnSpPr/>
          <p:nvPr/>
        </p:nvCxnSpPr>
        <p:spPr>
          <a:xfrm>
            <a:off x="967689" y="3968780"/>
            <a:ext cx="10275600" cy="0"/>
          </a:xfrm>
          <a:prstGeom prst="straightConnector1">
            <a:avLst/>
          </a:prstGeom>
          <a:noFill/>
          <a:ln w="165100" cap="flat" cmpd="sng">
            <a:solidFill>
              <a:schemeClr val="accent3"/>
            </a:solidFill>
            <a:prstDash val="solid"/>
            <a:miter lim="800000"/>
            <a:headEnd type="none" w="sm" len="sm"/>
            <a:tailEnd type="none" w="sm" len="sm"/>
          </a:ln>
        </p:spPr>
      </p:cxnSp>
      <p:sp>
        <p:nvSpPr>
          <p:cNvPr id="153" name="Google Shape;153;p11"/>
          <p:cNvSpPr/>
          <p:nvPr/>
        </p:nvSpPr>
        <p:spPr>
          <a:xfrm>
            <a:off x="964323" y="3883241"/>
            <a:ext cx="163200" cy="16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4" name="Google Shape;154;p11"/>
          <p:cNvSpPr/>
          <p:nvPr/>
        </p:nvSpPr>
        <p:spPr>
          <a:xfrm>
            <a:off x="3531590" y="3892012"/>
            <a:ext cx="163200" cy="16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5" name="Google Shape;155;p11"/>
          <p:cNvSpPr/>
          <p:nvPr/>
        </p:nvSpPr>
        <p:spPr>
          <a:xfrm>
            <a:off x="6098857" y="3883241"/>
            <a:ext cx="163200" cy="16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6" name="Google Shape;156;p11"/>
          <p:cNvSpPr/>
          <p:nvPr/>
        </p:nvSpPr>
        <p:spPr>
          <a:xfrm>
            <a:off x="8666124" y="3892012"/>
            <a:ext cx="163200" cy="163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1"/>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8" name="Google Shape;158;p11"/>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9" name="Google Shape;159;p11"/>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0"/>
        <p:cNvGrpSpPr/>
        <p:nvPr/>
      </p:nvGrpSpPr>
      <p:grpSpPr>
        <a:xfrm>
          <a:off x="0" y="0"/>
          <a:ext cx="0" cy="0"/>
          <a:chOff x="0" y="0"/>
          <a:chExt cx="0" cy="0"/>
        </a:xfrm>
      </p:grpSpPr>
      <p:grpSp>
        <p:nvGrpSpPr>
          <p:cNvPr id="161" name="Google Shape;161;p12"/>
          <p:cNvGrpSpPr/>
          <p:nvPr/>
        </p:nvGrpSpPr>
        <p:grpSpPr>
          <a:xfrm rot="5400000" flipH="1">
            <a:off x="1" y="3900132"/>
            <a:ext cx="2959226" cy="2959226"/>
            <a:chOff x="0" y="12289"/>
            <a:chExt cx="3550" cy="3551"/>
          </a:xfrm>
        </p:grpSpPr>
        <p:sp>
          <p:nvSpPr>
            <p:cNvPr id="162" name="Google Shape;162;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3" name="Google Shape;163;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4" name="Google Shape;164;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5" name="Google Shape;165;p12"/>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66" name="Google Shape;166;p12"/>
          <p:cNvCxnSpPr/>
          <p:nvPr/>
        </p:nvCxnSpPr>
        <p:spPr>
          <a:xfrm>
            <a:off x="952500"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67" name="Google Shape;167;p12"/>
          <p:cNvSpPr txBox="1">
            <a:spLocks noGrp="1"/>
          </p:cNvSpPr>
          <p:nvPr>
            <p:ph type="body" idx="1"/>
          </p:nvPr>
        </p:nvSpPr>
        <p:spPr>
          <a:xfrm>
            <a:off x="964023" y="2300984"/>
            <a:ext cx="48273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68" name="Google Shape;168;p12"/>
          <p:cNvSpPr txBox="1">
            <a:spLocks noGrp="1"/>
          </p:cNvSpPr>
          <p:nvPr>
            <p:ph type="body" idx="2"/>
          </p:nvPr>
        </p:nvSpPr>
        <p:spPr>
          <a:xfrm>
            <a:off x="6362700" y="2300984"/>
            <a:ext cx="47649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69" name="Google Shape;169;p12"/>
          <p:cNvSpPr txBox="1">
            <a:spLocks noGrp="1"/>
          </p:cNvSpPr>
          <p:nvPr>
            <p:ph type="body" idx="3"/>
          </p:nvPr>
        </p:nvSpPr>
        <p:spPr>
          <a:xfrm>
            <a:off x="964023" y="2799146"/>
            <a:ext cx="48273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70" name="Google Shape;170;p12"/>
          <p:cNvSpPr txBox="1">
            <a:spLocks noGrp="1"/>
          </p:cNvSpPr>
          <p:nvPr>
            <p:ph type="body" idx="4"/>
          </p:nvPr>
        </p:nvSpPr>
        <p:spPr>
          <a:xfrm>
            <a:off x="6362700" y="2799146"/>
            <a:ext cx="47562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171" name="Google Shape;171;p12"/>
          <p:cNvCxnSpPr/>
          <p:nvPr/>
        </p:nvCxnSpPr>
        <p:spPr>
          <a:xfrm>
            <a:off x="6362700"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72" name="Google Shape;172;p12"/>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3" name="Google Shape;173;p12"/>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4" name="Google Shape;174;p12"/>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5"/>
        <p:cNvGrpSpPr/>
        <p:nvPr/>
      </p:nvGrpSpPr>
      <p:grpSpPr>
        <a:xfrm>
          <a:off x="0" y="0"/>
          <a:ext cx="0" cy="0"/>
          <a:chOff x="0" y="0"/>
          <a:chExt cx="0" cy="0"/>
        </a:xfrm>
      </p:grpSpPr>
      <p:grpSp>
        <p:nvGrpSpPr>
          <p:cNvPr id="176" name="Google Shape;176;p13"/>
          <p:cNvGrpSpPr/>
          <p:nvPr/>
        </p:nvGrpSpPr>
        <p:grpSpPr>
          <a:xfrm rot="5400000" flipH="1">
            <a:off x="1" y="3900132"/>
            <a:ext cx="2959226" cy="2959226"/>
            <a:chOff x="0" y="12289"/>
            <a:chExt cx="3550" cy="3551"/>
          </a:xfrm>
        </p:grpSpPr>
        <p:sp>
          <p:nvSpPr>
            <p:cNvPr id="177" name="Google Shape;177;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78" name="Google Shape;178;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79" name="Google Shape;179;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0" name="Google Shape;180;p13"/>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81" name="Google Shape;181;p13"/>
          <p:cNvCxnSpPr/>
          <p:nvPr/>
        </p:nvCxnSpPr>
        <p:spPr>
          <a:xfrm>
            <a:off x="952500"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82" name="Google Shape;182;p13"/>
          <p:cNvSpPr txBox="1">
            <a:spLocks noGrp="1"/>
          </p:cNvSpPr>
          <p:nvPr>
            <p:ph type="body" idx="1"/>
          </p:nvPr>
        </p:nvSpPr>
        <p:spPr>
          <a:xfrm>
            <a:off x="952500" y="2300156"/>
            <a:ext cx="30366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83" name="Google Shape;183;p13"/>
          <p:cNvSpPr txBox="1">
            <a:spLocks noGrp="1"/>
          </p:cNvSpPr>
          <p:nvPr>
            <p:ph type="body" idx="2"/>
          </p:nvPr>
        </p:nvSpPr>
        <p:spPr>
          <a:xfrm>
            <a:off x="952500" y="2799146"/>
            <a:ext cx="30366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84" name="Google Shape;184;p13"/>
          <p:cNvSpPr txBox="1">
            <a:spLocks noGrp="1"/>
          </p:cNvSpPr>
          <p:nvPr>
            <p:ph type="body" idx="3"/>
          </p:nvPr>
        </p:nvSpPr>
        <p:spPr>
          <a:xfrm>
            <a:off x="4569372" y="2300156"/>
            <a:ext cx="30366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85" name="Google Shape;185;p13"/>
          <p:cNvSpPr txBox="1">
            <a:spLocks noGrp="1"/>
          </p:cNvSpPr>
          <p:nvPr>
            <p:ph type="body" idx="4"/>
          </p:nvPr>
        </p:nvSpPr>
        <p:spPr>
          <a:xfrm>
            <a:off x="4569372" y="2799146"/>
            <a:ext cx="30507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86" name="Google Shape;186;p13"/>
          <p:cNvSpPr txBox="1">
            <a:spLocks noGrp="1"/>
          </p:cNvSpPr>
          <p:nvPr>
            <p:ph type="body" idx="5"/>
          </p:nvPr>
        </p:nvSpPr>
        <p:spPr>
          <a:xfrm>
            <a:off x="8187017" y="2300156"/>
            <a:ext cx="3036600" cy="4041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87" name="Google Shape;187;p13"/>
          <p:cNvSpPr txBox="1">
            <a:spLocks noGrp="1"/>
          </p:cNvSpPr>
          <p:nvPr>
            <p:ph type="body" idx="6"/>
          </p:nvPr>
        </p:nvSpPr>
        <p:spPr>
          <a:xfrm>
            <a:off x="8187017" y="2799146"/>
            <a:ext cx="3036600" cy="1942200"/>
          </a:xfrm>
          <a:prstGeom prst="rect">
            <a:avLst/>
          </a:prstGeom>
          <a:noFill/>
          <a:ln>
            <a:noFill/>
          </a:ln>
        </p:spPr>
        <p:txBody>
          <a:bodyPr spcFirstLastPara="1" wrap="square" lIns="0" tIns="0" rIns="0" bIns="0" anchor="t" anchorCtr="0">
            <a:normAutofit/>
          </a:bodyPr>
          <a:lstStyle>
            <a:lvl1pPr marL="457200" lvl="0" indent="-330200" algn="l" rtl="0">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rtl="0">
              <a:lnSpc>
                <a:spcPct val="90000"/>
              </a:lnSpc>
              <a:spcBef>
                <a:spcPts val="500"/>
              </a:spcBef>
              <a:spcAft>
                <a:spcPts val="0"/>
              </a:spcAft>
              <a:buClr>
                <a:schemeClr val="dk1"/>
              </a:buClr>
              <a:buSzPts val="1600"/>
              <a:buChar char="•"/>
              <a:defRPr sz="1600"/>
            </a:lvl2pPr>
            <a:lvl3pPr marL="1371600" lvl="2" indent="-330200" algn="l" rtl="0">
              <a:lnSpc>
                <a:spcPct val="90000"/>
              </a:lnSpc>
              <a:spcBef>
                <a:spcPts val="500"/>
              </a:spcBef>
              <a:spcAft>
                <a:spcPts val="0"/>
              </a:spcAft>
              <a:buClr>
                <a:schemeClr val="dk1"/>
              </a:buClr>
              <a:buSzPts val="1600"/>
              <a:buChar char="•"/>
              <a:defRPr sz="1600"/>
            </a:lvl3pPr>
            <a:lvl4pPr marL="1828800" lvl="3" indent="-330200" algn="l" rtl="0">
              <a:lnSpc>
                <a:spcPct val="90000"/>
              </a:lnSpc>
              <a:spcBef>
                <a:spcPts val="500"/>
              </a:spcBef>
              <a:spcAft>
                <a:spcPts val="0"/>
              </a:spcAft>
              <a:buClr>
                <a:schemeClr val="dk1"/>
              </a:buClr>
              <a:buSzPts val="1600"/>
              <a:buChar char="•"/>
              <a:defRPr sz="1600"/>
            </a:lvl4pPr>
            <a:lvl5pPr marL="2286000" lvl="4" indent="-330200" algn="l" rtl="0">
              <a:lnSpc>
                <a:spcPct val="90000"/>
              </a:lnSpc>
              <a:spcBef>
                <a:spcPts val="500"/>
              </a:spcBef>
              <a:spcAft>
                <a:spcPts val="0"/>
              </a:spcAft>
              <a:buClr>
                <a:schemeClr val="dk1"/>
              </a:buClr>
              <a:buSzPts val="1600"/>
              <a:buChar char="•"/>
              <a:defRPr sz="16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188" name="Google Shape;188;p13"/>
          <p:cNvCxnSpPr/>
          <p:nvPr/>
        </p:nvCxnSpPr>
        <p:spPr>
          <a:xfrm>
            <a:off x="4569372" y="1939108"/>
            <a:ext cx="2133600" cy="3900"/>
          </a:xfrm>
          <a:prstGeom prst="straightConnector1">
            <a:avLst/>
          </a:prstGeom>
          <a:noFill/>
          <a:ln w="101600" cap="flat" cmpd="sng">
            <a:solidFill>
              <a:schemeClr val="lt2"/>
            </a:solidFill>
            <a:prstDash val="solid"/>
            <a:miter lim="800000"/>
            <a:headEnd type="none" w="sm" len="sm"/>
            <a:tailEnd type="none" w="sm" len="sm"/>
          </a:ln>
        </p:spPr>
      </p:cxnSp>
      <p:cxnSp>
        <p:nvCxnSpPr>
          <p:cNvPr id="189" name="Google Shape;189;p13"/>
          <p:cNvCxnSpPr/>
          <p:nvPr/>
        </p:nvCxnSpPr>
        <p:spPr>
          <a:xfrm>
            <a:off x="8187017"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90" name="Google Shape;190;p13"/>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2" name="Google Shape;192;p13"/>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3"/>
        <p:cNvGrpSpPr/>
        <p:nvPr/>
      </p:nvGrpSpPr>
      <p:grpSpPr>
        <a:xfrm>
          <a:off x="0" y="0"/>
          <a:ext cx="0" cy="0"/>
          <a:chOff x="0" y="0"/>
          <a:chExt cx="0" cy="0"/>
        </a:xfrm>
      </p:grpSpPr>
      <p:sp>
        <p:nvSpPr>
          <p:cNvPr id="194" name="Google Shape;194;p14"/>
          <p:cNvSpPr txBox="1">
            <a:spLocks noGrp="1"/>
          </p:cNvSpPr>
          <p:nvPr>
            <p:ph type="body" idx="1"/>
          </p:nvPr>
        </p:nvSpPr>
        <p:spPr>
          <a:xfrm>
            <a:off x="6896100" y="5102063"/>
            <a:ext cx="4914900" cy="588900"/>
          </a:xfrm>
          <a:prstGeom prst="rect">
            <a:avLst/>
          </a:prstGeom>
          <a:noFill/>
          <a:ln>
            <a:noFill/>
          </a:ln>
        </p:spPr>
        <p:txBody>
          <a:bodyPr spcFirstLastPara="1" wrap="square" lIns="0" tIns="0" rIns="0" bIns="0" anchor="b" anchorCtr="0">
            <a:noAutofit/>
          </a:bodyPr>
          <a:lstStyle>
            <a:lvl1pPr marL="457200" lvl="0" indent="-228600" algn="l" rtl="0">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95" name="Google Shape;195;p14"/>
          <p:cNvSpPr txBox="1">
            <a:spLocks noGrp="1"/>
          </p:cNvSpPr>
          <p:nvPr>
            <p:ph type="subTitle" idx="2"/>
          </p:nvPr>
        </p:nvSpPr>
        <p:spPr>
          <a:xfrm>
            <a:off x="6907623" y="3591098"/>
            <a:ext cx="4903500" cy="1057800"/>
          </a:xfrm>
          <a:prstGeom prst="rect">
            <a:avLst/>
          </a:prstGeom>
          <a:noFill/>
          <a:ln>
            <a:noFill/>
          </a:ln>
        </p:spPr>
        <p:txBody>
          <a:bodyPr spcFirstLastPara="1" wrap="square" lIns="0" tIns="0" rIns="0" bIns="0" anchor="t" anchorCtr="0">
            <a:normAutofit/>
          </a:bodyPr>
          <a:lstStyle>
            <a:lvl1pPr lvl="0" algn="l" rtl="0">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lt1"/>
              </a:buClr>
              <a:buSzPts val="1600"/>
              <a:buNone/>
              <a:defRPr sz="1600"/>
            </a:lvl6pPr>
            <a:lvl7pPr lvl="6" algn="ctr" rtl="0">
              <a:lnSpc>
                <a:spcPct val="90000"/>
              </a:lnSpc>
              <a:spcBef>
                <a:spcPts val="500"/>
              </a:spcBef>
              <a:spcAft>
                <a:spcPts val="0"/>
              </a:spcAft>
              <a:buClr>
                <a:schemeClr val="lt1"/>
              </a:buClr>
              <a:buSzPts val="1600"/>
              <a:buNone/>
              <a:defRPr sz="1600"/>
            </a:lvl7pPr>
            <a:lvl8pPr lvl="7" algn="ctr" rtl="0">
              <a:lnSpc>
                <a:spcPct val="90000"/>
              </a:lnSpc>
              <a:spcBef>
                <a:spcPts val="500"/>
              </a:spcBef>
              <a:spcAft>
                <a:spcPts val="0"/>
              </a:spcAft>
              <a:buClr>
                <a:schemeClr val="lt1"/>
              </a:buClr>
              <a:buSzPts val="1600"/>
              <a:buNone/>
              <a:defRPr sz="1600"/>
            </a:lvl8pPr>
            <a:lvl9pPr lvl="8" algn="ctr" rtl="0">
              <a:lnSpc>
                <a:spcPct val="90000"/>
              </a:lnSpc>
              <a:spcBef>
                <a:spcPts val="500"/>
              </a:spcBef>
              <a:spcAft>
                <a:spcPts val="0"/>
              </a:spcAft>
              <a:buClr>
                <a:schemeClr val="lt1"/>
              </a:buClr>
              <a:buSzPts val="1600"/>
              <a:buNone/>
              <a:defRPr sz="1600"/>
            </a:lvl9pPr>
          </a:lstStyle>
          <a:p>
            <a:endParaRPr/>
          </a:p>
        </p:txBody>
      </p:sp>
      <p:sp>
        <p:nvSpPr>
          <p:cNvPr id="196" name="Google Shape;196;p14"/>
          <p:cNvSpPr txBox="1">
            <a:spLocks noGrp="1"/>
          </p:cNvSpPr>
          <p:nvPr>
            <p:ph type="title"/>
          </p:nvPr>
        </p:nvSpPr>
        <p:spPr>
          <a:xfrm>
            <a:off x="6907623" y="2173658"/>
            <a:ext cx="49035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97" name="Google Shape;197;p14"/>
          <p:cNvCxnSpPr/>
          <p:nvPr/>
        </p:nvCxnSpPr>
        <p:spPr>
          <a:xfrm>
            <a:off x="6896100" y="3233703"/>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198" name="Google Shape;198;p14"/>
          <p:cNvSpPr>
            <a:spLocks noGrp="1"/>
          </p:cNvSpPr>
          <p:nvPr>
            <p:ph type="pic" idx="3"/>
          </p:nvPr>
        </p:nvSpPr>
        <p:spPr>
          <a:xfrm>
            <a:off x="0" y="0"/>
            <a:ext cx="6096000" cy="6858000"/>
          </a:xfrm>
          <a:prstGeom prst="rect">
            <a:avLst/>
          </a:prstGeom>
          <a:noFill/>
          <a:ln>
            <a:noFill/>
          </a:ln>
        </p:spPr>
      </p:sp>
      <p:grpSp>
        <p:nvGrpSpPr>
          <p:cNvPr id="199" name="Google Shape;199;p14"/>
          <p:cNvGrpSpPr/>
          <p:nvPr/>
        </p:nvGrpSpPr>
        <p:grpSpPr>
          <a:xfrm rot="10800000">
            <a:off x="8870040" y="0"/>
            <a:ext cx="3325208" cy="3325208"/>
            <a:chOff x="0" y="12289"/>
            <a:chExt cx="3550" cy="3551"/>
          </a:xfrm>
        </p:grpSpPr>
        <p:sp>
          <p:nvSpPr>
            <p:cNvPr id="200" name="Google Shape;20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1" name="Google Shape;20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2" name="Google Shape;20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2"/>
        <p:cNvGrpSpPr/>
        <p:nvPr/>
      </p:nvGrpSpPr>
      <p:grpSpPr>
        <a:xfrm>
          <a:off x="0" y="0"/>
          <a:ext cx="0" cy="0"/>
          <a:chOff x="0" y="0"/>
          <a:chExt cx="0" cy="0"/>
        </a:xfrm>
      </p:grpSpPr>
      <p:grpSp>
        <p:nvGrpSpPr>
          <p:cNvPr id="23" name="Google Shape;23;p3"/>
          <p:cNvGrpSpPr/>
          <p:nvPr/>
        </p:nvGrpSpPr>
        <p:grpSpPr>
          <a:xfrm rot="5400000" flipH="1">
            <a:off x="1" y="3900132"/>
            <a:ext cx="2959226" cy="2959226"/>
            <a:chOff x="0" y="12289"/>
            <a:chExt cx="3550" cy="3551"/>
          </a:xfrm>
        </p:grpSpPr>
        <p:sp>
          <p:nvSpPr>
            <p:cNvPr id="24" name="Google Shape;24;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rgbClr val="069AD1"/>
            </a:solidFill>
            <a:ln w="9525" cap="flat" cmpd="sng">
              <a:solidFill>
                <a:srgbClr val="069AD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5" name="Google Shape;25;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rgbClr val="A4D5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rgbClr val="083F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7" name="Google Shape;27;p3"/>
          <p:cNvSpPr>
            <a:spLocks noGrp="1"/>
          </p:cNvSpPr>
          <p:nvPr>
            <p:ph type="pic" idx="2"/>
          </p:nvPr>
        </p:nvSpPr>
        <p:spPr>
          <a:xfrm>
            <a:off x="6096000" y="-22543"/>
            <a:ext cx="6096000" cy="6903000"/>
          </a:xfrm>
          <a:prstGeom prst="rect">
            <a:avLst/>
          </a:prstGeom>
          <a:noFill/>
          <a:ln>
            <a:noFill/>
          </a:ln>
        </p:spPr>
      </p:sp>
      <p:sp>
        <p:nvSpPr>
          <p:cNvPr id="28" name="Google Shape;28;p3"/>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952499" y="2289363"/>
            <a:ext cx="4572000" cy="27951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30" name="Google Shape;30;p3"/>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952500" y="2656904"/>
            <a:ext cx="4838700" cy="574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grpSp>
        <p:nvGrpSpPr>
          <p:cNvPr id="36" name="Google Shape;36;p4"/>
          <p:cNvGrpSpPr/>
          <p:nvPr/>
        </p:nvGrpSpPr>
        <p:grpSpPr>
          <a:xfrm rot="10800000">
            <a:off x="8870040" y="0"/>
            <a:ext cx="3325208" cy="3325208"/>
            <a:chOff x="0" y="12289"/>
            <a:chExt cx="3550" cy="3551"/>
          </a:xfrm>
        </p:grpSpPr>
        <p:sp>
          <p:nvSpPr>
            <p:cNvPr id="37" name="Google Shape;37;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rgbClr val="069A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38" name="Google Shape;38;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rgbClr val="083F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39" name="Google Shape;39;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rgbClr val="A4D5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0" name="Google Shape;40;p4"/>
          <p:cNvSpPr txBox="1">
            <a:spLocks noGrp="1"/>
          </p:cNvSpPr>
          <p:nvPr>
            <p:ph type="body" idx="2"/>
          </p:nvPr>
        </p:nvSpPr>
        <p:spPr>
          <a:xfrm>
            <a:off x="952500" y="2286000"/>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1" name="Google Shape;41;p4"/>
          <p:cNvSpPr txBox="1">
            <a:spLocks noGrp="1"/>
          </p:cNvSpPr>
          <p:nvPr>
            <p:ph type="body" idx="3"/>
          </p:nvPr>
        </p:nvSpPr>
        <p:spPr>
          <a:xfrm>
            <a:off x="953655" y="3841846"/>
            <a:ext cx="4838700" cy="636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2" name="Google Shape;42;p4"/>
          <p:cNvSpPr txBox="1">
            <a:spLocks noGrp="1"/>
          </p:cNvSpPr>
          <p:nvPr>
            <p:ph type="body" idx="4"/>
          </p:nvPr>
        </p:nvSpPr>
        <p:spPr>
          <a:xfrm>
            <a:off x="953655" y="3470942"/>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3" name="Google Shape;43;p4"/>
          <p:cNvSpPr txBox="1">
            <a:spLocks noGrp="1"/>
          </p:cNvSpPr>
          <p:nvPr>
            <p:ph type="body" idx="5"/>
          </p:nvPr>
        </p:nvSpPr>
        <p:spPr>
          <a:xfrm>
            <a:off x="952500" y="5017901"/>
            <a:ext cx="4838700" cy="90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4" name="Google Shape;44;p4"/>
          <p:cNvSpPr txBox="1">
            <a:spLocks noGrp="1"/>
          </p:cNvSpPr>
          <p:nvPr>
            <p:ph type="body" idx="6"/>
          </p:nvPr>
        </p:nvSpPr>
        <p:spPr>
          <a:xfrm>
            <a:off x="952500" y="4646997"/>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5" name="Google Shape;45;p4"/>
          <p:cNvSpPr txBox="1">
            <a:spLocks noGrp="1"/>
          </p:cNvSpPr>
          <p:nvPr>
            <p:ph type="body" idx="7"/>
          </p:nvPr>
        </p:nvSpPr>
        <p:spPr>
          <a:xfrm>
            <a:off x="6399647" y="2656904"/>
            <a:ext cx="4838700" cy="574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6" name="Google Shape;46;p4"/>
          <p:cNvSpPr txBox="1">
            <a:spLocks noGrp="1"/>
          </p:cNvSpPr>
          <p:nvPr>
            <p:ph type="body" idx="8"/>
          </p:nvPr>
        </p:nvSpPr>
        <p:spPr>
          <a:xfrm>
            <a:off x="6399647" y="2286000"/>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7" name="Google Shape;47;p4"/>
          <p:cNvSpPr txBox="1">
            <a:spLocks noGrp="1"/>
          </p:cNvSpPr>
          <p:nvPr>
            <p:ph type="body" idx="9"/>
          </p:nvPr>
        </p:nvSpPr>
        <p:spPr>
          <a:xfrm>
            <a:off x="6399647" y="3841846"/>
            <a:ext cx="4838700" cy="908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body" idx="13"/>
          </p:nvPr>
        </p:nvSpPr>
        <p:spPr>
          <a:xfrm>
            <a:off x="6399647" y="3470942"/>
            <a:ext cx="4838700" cy="3159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rtl="0">
              <a:lnSpc>
                <a:spcPct val="90000"/>
              </a:lnSpc>
              <a:spcBef>
                <a:spcPts val="500"/>
              </a:spcBef>
              <a:spcAft>
                <a:spcPts val="0"/>
              </a:spcAft>
              <a:buClr>
                <a:schemeClr val="dk1"/>
              </a:buClr>
              <a:buSzPts val="2400"/>
              <a:buNone/>
              <a:defRPr/>
            </a:lvl2pPr>
            <a:lvl3pPr marL="1371600" lvl="2" indent="-228600" algn="l" rtl="0">
              <a:lnSpc>
                <a:spcPct val="90000"/>
              </a:lnSpc>
              <a:spcBef>
                <a:spcPts val="500"/>
              </a:spcBef>
              <a:spcAft>
                <a:spcPts val="0"/>
              </a:spcAft>
              <a:buClr>
                <a:schemeClr val="dk1"/>
              </a:buClr>
              <a:buSzPts val="20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9" name="Google Shape;49;p4"/>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4"/>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4"/>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2"/>
        <p:cNvGrpSpPr/>
        <p:nvPr/>
      </p:nvGrpSpPr>
      <p:grpSpPr>
        <a:xfrm>
          <a:off x="0" y="0"/>
          <a:ext cx="0" cy="0"/>
          <a:chOff x="0" y="0"/>
          <a:chExt cx="0" cy="0"/>
        </a:xfrm>
      </p:grpSpPr>
      <p:grpSp>
        <p:nvGrpSpPr>
          <p:cNvPr id="53" name="Google Shape;53;p5"/>
          <p:cNvGrpSpPr/>
          <p:nvPr/>
        </p:nvGrpSpPr>
        <p:grpSpPr>
          <a:xfrm>
            <a:off x="6362721" y="0"/>
            <a:ext cx="5829324" cy="3235617"/>
            <a:chOff x="5612972" y="1"/>
            <a:chExt cx="6615962" cy="3672247"/>
          </a:xfrm>
        </p:grpSpPr>
        <p:sp>
          <p:nvSpPr>
            <p:cNvPr id="54" name="Google Shape;54;p5"/>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5" name="Google Shape;55;p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6" name="Google Shape;56;p5"/>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7" name="Google Shape;57;p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5"/>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59" name="Google Shape;59;p5"/>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60" name="Google Shape;60;p5"/>
          <p:cNvCxnSpPr/>
          <p:nvPr/>
        </p:nvCxnSpPr>
        <p:spPr>
          <a:xfrm>
            <a:off x="952500" y="1934655"/>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61" name="Google Shape;61;p5"/>
          <p:cNvSpPr txBox="1">
            <a:spLocks noGrp="1"/>
          </p:cNvSpPr>
          <p:nvPr>
            <p:ph type="body" idx="1"/>
          </p:nvPr>
        </p:nvSpPr>
        <p:spPr>
          <a:xfrm>
            <a:off x="952500" y="2818296"/>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2" name="Google Shape;62;p5"/>
          <p:cNvSpPr txBox="1">
            <a:spLocks noGrp="1"/>
          </p:cNvSpPr>
          <p:nvPr>
            <p:ph type="body" idx="2"/>
          </p:nvPr>
        </p:nvSpPr>
        <p:spPr>
          <a:xfrm>
            <a:off x="952500" y="2209800"/>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63" name="Google Shape;63;p5"/>
          <p:cNvCxnSpPr/>
          <p:nvPr/>
        </p:nvCxnSpPr>
        <p:spPr>
          <a:xfrm>
            <a:off x="3663043" y="1939108"/>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5"/>
          <p:cNvSpPr txBox="1">
            <a:spLocks noGrp="1"/>
          </p:cNvSpPr>
          <p:nvPr>
            <p:ph type="body" idx="3"/>
          </p:nvPr>
        </p:nvSpPr>
        <p:spPr>
          <a:xfrm>
            <a:off x="3663042" y="2818296"/>
            <a:ext cx="21282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5" name="Google Shape;65;p5"/>
          <p:cNvSpPr txBox="1">
            <a:spLocks noGrp="1"/>
          </p:cNvSpPr>
          <p:nvPr>
            <p:ph type="body" idx="4"/>
          </p:nvPr>
        </p:nvSpPr>
        <p:spPr>
          <a:xfrm>
            <a:off x="3663042" y="2209800"/>
            <a:ext cx="21282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66" name="Google Shape;66;p5"/>
          <p:cNvCxnSpPr/>
          <p:nvPr/>
        </p:nvCxnSpPr>
        <p:spPr>
          <a:xfrm>
            <a:off x="952500" y="4248119"/>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5"/>
          <p:cNvSpPr txBox="1">
            <a:spLocks noGrp="1"/>
          </p:cNvSpPr>
          <p:nvPr>
            <p:ph type="body" idx="5"/>
          </p:nvPr>
        </p:nvSpPr>
        <p:spPr>
          <a:xfrm>
            <a:off x="952500" y="5131299"/>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body" idx="6"/>
          </p:nvPr>
        </p:nvSpPr>
        <p:spPr>
          <a:xfrm>
            <a:off x="952500" y="4522803"/>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69" name="Google Shape;69;p5"/>
          <p:cNvCxnSpPr/>
          <p:nvPr/>
        </p:nvCxnSpPr>
        <p:spPr>
          <a:xfrm>
            <a:off x="3663043" y="4252111"/>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5"/>
          <p:cNvSpPr txBox="1">
            <a:spLocks noGrp="1"/>
          </p:cNvSpPr>
          <p:nvPr>
            <p:ph type="body" idx="7"/>
          </p:nvPr>
        </p:nvSpPr>
        <p:spPr>
          <a:xfrm>
            <a:off x="3663042" y="5131299"/>
            <a:ext cx="21282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71" name="Google Shape;71;p5"/>
          <p:cNvSpPr txBox="1">
            <a:spLocks noGrp="1"/>
          </p:cNvSpPr>
          <p:nvPr>
            <p:ph type="body" idx="8"/>
          </p:nvPr>
        </p:nvSpPr>
        <p:spPr>
          <a:xfrm>
            <a:off x="3663042" y="4522803"/>
            <a:ext cx="21282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cxnSp>
        <p:nvCxnSpPr>
          <p:cNvPr id="72" name="Google Shape;72;p5"/>
          <p:cNvCxnSpPr/>
          <p:nvPr/>
        </p:nvCxnSpPr>
        <p:spPr>
          <a:xfrm>
            <a:off x="6367055" y="4252111"/>
            <a:ext cx="2133600" cy="3900"/>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5"/>
          <p:cNvSpPr txBox="1">
            <a:spLocks noGrp="1"/>
          </p:cNvSpPr>
          <p:nvPr>
            <p:ph type="body" idx="9"/>
          </p:nvPr>
        </p:nvSpPr>
        <p:spPr>
          <a:xfrm>
            <a:off x="6367054" y="5131299"/>
            <a:ext cx="2129100" cy="3693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74" name="Google Shape;74;p5"/>
          <p:cNvSpPr txBox="1">
            <a:spLocks noGrp="1"/>
          </p:cNvSpPr>
          <p:nvPr>
            <p:ph type="body" idx="13"/>
          </p:nvPr>
        </p:nvSpPr>
        <p:spPr>
          <a:xfrm>
            <a:off x="6367054" y="4522803"/>
            <a:ext cx="2129100" cy="2058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75" name="Google Shape;75;p5"/>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5"/>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78"/>
        <p:cNvGrpSpPr/>
        <p:nvPr/>
      </p:nvGrpSpPr>
      <p:grpSpPr>
        <a:xfrm>
          <a:off x="0" y="0"/>
          <a:ext cx="0" cy="0"/>
          <a:chOff x="0" y="0"/>
          <a:chExt cx="0" cy="0"/>
        </a:xfrm>
      </p:grpSpPr>
      <p:sp>
        <p:nvSpPr>
          <p:cNvPr id="79" name="Google Shape;79;p6"/>
          <p:cNvSpPr>
            <a:spLocks noGrp="1"/>
          </p:cNvSpPr>
          <p:nvPr>
            <p:ph type="pic" idx="2"/>
          </p:nvPr>
        </p:nvSpPr>
        <p:spPr>
          <a:xfrm>
            <a:off x="0" y="0"/>
            <a:ext cx="12192000" cy="6858000"/>
          </a:xfrm>
          <a:prstGeom prst="rect">
            <a:avLst/>
          </a:prstGeom>
          <a:solidFill>
            <a:schemeClr val="accent2"/>
          </a:solidFill>
          <a:ln>
            <a:noFill/>
          </a:ln>
        </p:spPr>
      </p:sp>
      <p:sp>
        <p:nvSpPr>
          <p:cNvPr id="80" name="Google Shape;80;p6"/>
          <p:cNvSpPr txBox="1">
            <a:spLocks noGrp="1"/>
          </p:cNvSpPr>
          <p:nvPr>
            <p:ph type="title"/>
          </p:nvPr>
        </p:nvSpPr>
        <p:spPr>
          <a:xfrm>
            <a:off x="7193943" y="3045437"/>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81" name="Google Shape;81;p6"/>
          <p:cNvCxnSpPr/>
          <p:nvPr/>
        </p:nvCxnSpPr>
        <p:spPr>
          <a:xfrm>
            <a:off x="7154721" y="4003877"/>
            <a:ext cx="2133600" cy="3900"/>
          </a:xfrm>
          <a:prstGeom prst="straightConnector1">
            <a:avLst/>
          </a:prstGeom>
          <a:noFill/>
          <a:ln w="101600" cap="flat" cmpd="sng">
            <a:solidFill>
              <a:schemeClr val="lt2"/>
            </a:solidFill>
            <a:prstDash val="solid"/>
            <a:miter lim="800000"/>
            <a:headEnd type="none" w="sm" len="sm"/>
            <a:tailEnd type="none" w="sm" len="sm"/>
          </a:ln>
        </p:spPr>
      </p:cxnSp>
      <p:grpSp>
        <p:nvGrpSpPr>
          <p:cNvPr id="82" name="Google Shape;82;p6"/>
          <p:cNvGrpSpPr/>
          <p:nvPr/>
        </p:nvGrpSpPr>
        <p:grpSpPr>
          <a:xfrm rot="10800000">
            <a:off x="9509760" y="-3"/>
            <a:ext cx="2682238" cy="2682238"/>
            <a:chOff x="0" y="12289"/>
            <a:chExt cx="3550" cy="3551"/>
          </a:xfrm>
        </p:grpSpPr>
        <p:sp>
          <p:nvSpPr>
            <p:cNvPr id="83" name="Google Shape;83;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4" name="Google Shape;84;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5" name="Google Shape;85;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6"/>
        <p:cNvGrpSpPr/>
        <p:nvPr/>
      </p:nvGrpSpPr>
      <p:grpSpPr>
        <a:xfrm>
          <a:off x="0" y="0"/>
          <a:ext cx="0" cy="0"/>
          <a:chOff x="0" y="0"/>
          <a:chExt cx="0" cy="0"/>
        </a:xfrm>
      </p:grpSpPr>
      <p:sp>
        <p:nvSpPr>
          <p:cNvPr id="87" name="Google Shape;87;p7"/>
          <p:cNvSpPr>
            <a:spLocks noGrp="1"/>
          </p:cNvSpPr>
          <p:nvPr>
            <p:ph type="chart" idx="2"/>
          </p:nvPr>
        </p:nvSpPr>
        <p:spPr>
          <a:xfrm>
            <a:off x="952500" y="1939108"/>
            <a:ext cx="10352700" cy="4110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88" name="Google Shape;88;p7"/>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p7"/>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7"/>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p8"/>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p8"/>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p8"/>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964022" y="2476500"/>
            <a:ext cx="7132200" cy="3290100"/>
          </a:xfrm>
          <a:prstGeom prst="rect">
            <a:avLst/>
          </a:prstGeom>
          <a:noFill/>
          <a:ln>
            <a:noFill/>
          </a:ln>
        </p:spPr>
        <p:txBody>
          <a:bodyPr spcFirstLastPara="1" wrap="square" lIns="0" tIns="0" rIns="0" bIns="0" anchor="t" anchorCtr="0">
            <a:normAutofit/>
          </a:bodyPr>
          <a:lstStyle>
            <a:lvl1pPr lvl="0" algn="l" rtl="0">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9" name="Google Shape;99;p9"/>
          <p:cNvSpPr txBox="1"/>
          <p:nvPr/>
        </p:nvSpPr>
        <p:spPr>
          <a:xfrm>
            <a:off x="699948" y="548291"/>
            <a:ext cx="1589400" cy="317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0" name="Google Shape;100;p9"/>
          <p:cNvGrpSpPr/>
          <p:nvPr/>
        </p:nvGrpSpPr>
        <p:grpSpPr>
          <a:xfrm>
            <a:off x="6362721" y="0"/>
            <a:ext cx="5829324" cy="3235617"/>
            <a:chOff x="5612972" y="1"/>
            <a:chExt cx="6615962" cy="3672247"/>
          </a:xfrm>
        </p:grpSpPr>
        <p:sp>
          <p:nvSpPr>
            <p:cNvPr id="101" name="Google Shape;101;p9"/>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2" name="Google Shape;102;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3" name="Google Shape;103;p9"/>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4" name="Google Shape;104;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6" name="Google Shape;106;p9"/>
          <p:cNvGrpSpPr/>
          <p:nvPr/>
        </p:nvGrpSpPr>
        <p:grpSpPr>
          <a:xfrm rot="5400000" flipH="1">
            <a:off x="1" y="3900132"/>
            <a:ext cx="2959226" cy="2959226"/>
            <a:chOff x="0" y="12289"/>
            <a:chExt cx="3550" cy="3551"/>
          </a:xfrm>
        </p:grpSpPr>
        <p:sp>
          <p:nvSpPr>
            <p:cNvPr id="107" name="Google Shape;107;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9" name="Google Shape;109;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0"/>
        <p:cNvGrpSpPr/>
        <p:nvPr/>
      </p:nvGrpSpPr>
      <p:grpSpPr>
        <a:xfrm>
          <a:off x="0" y="0"/>
          <a:ext cx="0" cy="0"/>
          <a:chOff x="0" y="0"/>
          <a:chExt cx="0" cy="0"/>
        </a:xfrm>
      </p:grpSpPr>
      <p:grpSp>
        <p:nvGrpSpPr>
          <p:cNvPr id="111" name="Google Shape;111;p10"/>
          <p:cNvGrpSpPr/>
          <p:nvPr/>
        </p:nvGrpSpPr>
        <p:grpSpPr>
          <a:xfrm rot="5400000" flipH="1">
            <a:off x="1" y="3900132"/>
            <a:ext cx="2959226" cy="2959226"/>
            <a:chOff x="0" y="12289"/>
            <a:chExt cx="3550" cy="3551"/>
          </a:xfrm>
        </p:grpSpPr>
        <p:sp>
          <p:nvSpPr>
            <p:cNvPr id="112" name="Google Shape;112;p1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3" name="Google Shape;113;p1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4" name="Google Shape;114;p1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5" name="Google Shape;115;p10"/>
          <p:cNvSpPr>
            <a:spLocks noGrp="1"/>
          </p:cNvSpPr>
          <p:nvPr>
            <p:ph type="pic" idx="2"/>
          </p:nvPr>
        </p:nvSpPr>
        <p:spPr>
          <a:xfrm>
            <a:off x="954268" y="2572883"/>
            <a:ext cx="2118300" cy="2037300"/>
          </a:xfrm>
          <a:prstGeom prst="rect">
            <a:avLst/>
          </a:prstGeom>
          <a:noFill/>
          <a:ln>
            <a:noFill/>
          </a:ln>
        </p:spPr>
      </p:sp>
      <p:sp>
        <p:nvSpPr>
          <p:cNvPr id="116" name="Google Shape;116;p10"/>
          <p:cNvSpPr txBox="1">
            <a:spLocks noGrp="1"/>
          </p:cNvSpPr>
          <p:nvPr>
            <p:ph type="title"/>
          </p:nvPr>
        </p:nvSpPr>
        <p:spPr>
          <a:xfrm>
            <a:off x="964022" y="879063"/>
            <a:ext cx="7532400" cy="6108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17" name="Google Shape;117;p10"/>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18" name="Google Shape;118;p10"/>
          <p:cNvSpPr>
            <a:spLocks noGrp="1"/>
          </p:cNvSpPr>
          <p:nvPr>
            <p:ph type="pic" idx="3"/>
          </p:nvPr>
        </p:nvSpPr>
        <p:spPr>
          <a:xfrm>
            <a:off x="3658280" y="2572883"/>
            <a:ext cx="2118300" cy="2037300"/>
          </a:xfrm>
          <a:prstGeom prst="rect">
            <a:avLst/>
          </a:prstGeom>
          <a:noFill/>
          <a:ln>
            <a:noFill/>
          </a:ln>
        </p:spPr>
      </p:sp>
      <p:sp>
        <p:nvSpPr>
          <p:cNvPr id="119" name="Google Shape;119;p10"/>
          <p:cNvSpPr txBox="1">
            <a:spLocks noGrp="1"/>
          </p:cNvSpPr>
          <p:nvPr>
            <p:ph type="body" idx="1"/>
          </p:nvPr>
        </p:nvSpPr>
        <p:spPr>
          <a:xfrm>
            <a:off x="952500" y="5393169"/>
            <a:ext cx="21336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0" name="Google Shape;120;p10"/>
          <p:cNvSpPr txBox="1">
            <a:spLocks noGrp="1"/>
          </p:cNvSpPr>
          <p:nvPr>
            <p:ph type="body" idx="4"/>
          </p:nvPr>
        </p:nvSpPr>
        <p:spPr>
          <a:xfrm>
            <a:off x="952500" y="4986745"/>
            <a:ext cx="21336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1" name="Google Shape;121;p10"/>
          <p:cNvSpPr txBox="1">
            <a:spLocks noGrp="1"/>
          </p:cNvSpPr>
          <p:nvPr>
            <p:ph type="body" idx="5"/>
          </p:nvPr>
        </p:nvSpPr>
        <p:spPr>
          <a:xfrm>
            <a:off x="3663042" y="5393169"/>
            <a:ext cx="21282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2" name="Google Shape;122;p10"/>
          <p:cNvSpPr txBox="1">
            <a:spLocks noGrp="1"/>
          </p:cNvSpPr>
          <p:nvPr>
            <p:ph type="body" idx="6"/>
          </p:nvPr>
        </p:nvSpPr>
        <p:spPr>
          <a:xfrm>
            <a:off x="3663042" y="4986745"/>
            <a:ext cx="21282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3" name="Google Shape;123;p10"/>
          <p:cNvSpPr txBox="1">
            <a:spLocks noGrp="1"/>
          </p:cNvSpPr>
          <p:nvPr>
            <p:ph type="body" idx="7"/>
          </p:nvPr>
        </p:nvSpPr>
        <p:spPr>
          <a:xfrm>
            <a:off x="6367054" y="5393169"/>
            <a:ext cx="21291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4" name="Google Shape;124;p10"/>
          <p:cNvSpPr txBox="1">
            <a:spLocks noGrp="1"/>
          </p:cNvSpPr>
          <p:nvPr>
            <p:ph type="body" idx="8"/>
          </p:nvPr>
        </p:nvSpPr>
        <p:spPr>
          <a:xfrm>
            <a:off x="6367054" y="4986745"/>
            <a:ext cx="21291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9"/>
          </p:nvPr>
        </p:nvSpPr>
        <p:spPr>
          <a:xfrm>
            <a:off x="9110254" y="5393169"/>
            <a:ext cx="2129100" cy="3693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13"/>
          </p:nvPr>
        </p:nvSpPr>
        <p:spPr>
          <a:xfrm>
            <a:off x="9110254" y="4986745"/>
            <a:ext cx="2129100" cy="2058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rtl="0">
              <a:lnSpc>
                <a:spcPct val="90000"/>
              </a:lnSpc>
              <a:spcBef>
                <a:spcPts val="500"/>
              </a:spcBef>
              <a:spcAft>
                <a:spcPts val="0"/>
              </a:spcAft>
              <a:buClr>
                <a:schemeClr val="dk1"/>
              </a:buClr>
              <a:buSzPts val="4000"/>
              <a:buChar char="•"/>
              <a:defRPr sz="4000"/>
            </a:lvl2pPr>
            <a:lvl3pPr marL="1371600" lvl="2" indent="-482600" algn="l" rtl="0">
              <a:lnSpc>
                <a:spcPct val="90000"/>
              </a:lnSpc>
              <a:spcBef>
                <a:spcPts val="500"/>
              </a:spcBef>
              <a:spcAft>
                <a:spcPts val="0"/>
              </a:spcAft>
              <a:buClr>
                <a:schemeClr val="dk1"/>
              </a:buClr>
              <a:buSzPts val="4000"/>
              <a:buChar char="•"/>
              <a:defRPr sz="4000"/>
            </a:lvl3pPr>
            <a:lvl4pPr marL="1828800" lvl="3" indent="-482600" algn="l" rtl="0">
              <a:lnSpc>
                <a:spcPct val="90000"/>
              </a:lnSpc>
              <a:spcBef>
                <a:spcPts val="500"/>
              </a:spcBef>
              <a:spcAft>
                <a:spcPts val="0"/>
              </a:spcAft>
              <a:buClr>
                <a:schemeClr val="dk1"/>
              </a:buClr>
              <a:buSzPts val="4000"/>
              <a:buChar char="•"/>
              <a:defRPr sz="4000"/>
            </a:lvl4pPr>
            <a:lvl5pPr marL="2286000" lvl="4" indent="-482600" algn="l" rtl="0">
              <a:lnSpc>
                <a:spcPct val="90000"/>
              </a:lnSpc>
              <a:spcBef>
                <a:spcPts val="500"/>
              </a:spcBef>
              <a:spcAft>
                <a:spcPts val="0"/>
              </a:spcAft>
              <a:buClr>
                <a:schemeClr val="dk1"/>
              </a:buClr>
              <a:buSzPts val="4000"/>
              <a:buChar char="•"/>
              <a:defRPr sz="40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grpSp>
        <p:nvGrpSpPr>
          <p:cNvPr id="127" name="Google Shape;127;p10"/>
          <p:cNvGrpSpPr/>
          <p:nvPr/>
        </p:nvGrpSpPr>
        <p:grpSpPr>
          <a:xfrm>
            <a:off x="6362721" y="0"/>
            <a:ext cx="5829324" cy="3235617"/>
            <a:chOff x="5612972" y="1"/>
            <a:chExt cx="6615962" cy="3672247"/>
          </a:xfrm>
        </p:grpSpPr>
        <p:sp>
          <p:nvSpPr>
            <p:cNvPr id="128" name="Google Shape;128;p10"/>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29" name="Google Shape;129;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0" name="Google Shape;130;p10"/>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1" name="Google Shape;131;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0"/>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3" name="Google Shape;133;p10"/>
          <p:cNvSpPr>
            <a:spLocks noGrp="1"/>
          </p:cNvSpPr>
          <p:nvPr>
            <p:ph type="pic" idx="14"/>
          </p:nvPr>
        </p:nvSpPr>
        <p:spPr>
          <a:xfrm>
            <a:off x="6362292" y="2572883"/>
            <a:ext cx="2118300" cy="2037300"/>
          </a:xfrm>
          <a:prstGeom prst="rect">
            <a:avLst/>
          </a:prstGeom>
          <a:noFill/>
          <a:ln>
            <a:noFill/>
          </a:ln>
        </p:spPr>
      </p:sp>
      <p:sp>
        <p:nvSpPr>
          <p:cNvPr id="134" name="Google Shape;134;p10"/>
          <p:cNvSpPr>
            <a:spLocks noGrp="1"/>
          </p:cNvSpPr>
          <p:nvPr>
            <p:ph type="pic" idx="15"/>
          </p:nvPr>
        </p:nvSpPr>
        <p:spPr>
          <a:xfrm>
            <a:off x="9112023" y="2572883"/>
            <a:ext cx="2118300" cy="2037300"/>
          </a:xfrm>
          <a:prstGeom prst="rect">
            <a:avLst/>
          </a:prstGeom>
          <a:noFill/>
          <a:ln>
            <a:noFill/>
          </a:ln>
        </p:spPr>
      </p:sp>
      <p:sp>
        <p:nvSpPr>
          <p:cNvPr id="135" name="Google Shape;135;p10"/>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7" name="Google Shape;137;p10"/>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971550" y="1825625"/>
            <a:ext cx="103824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title"/>
          </p:nvPr>
        </p:nvSpPr>
        <p:spPr>
          <a:xfrm>
            <a:off x="952500" y="365125"/>
            <a:ext cx="104013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10" name="Google Shape;210;p15"/>
          <p:cNvPicPr preferRelativeResize="0"/>
          <p:nvPr/>
        </p:nvPicPr>
        <p:blipFill rotWithShape="1">
          <a:blip r:embed="rId3">
            <a:alphaModFix/>
          </a:blip>
          <a:srcRect t="23724" b="28045"/>
          <a:stretch/>
        </p:blipFill>
        <p:spPr>
          <a:xfrm>
            <a:off x="9361374" y="5397500"/>
            <a:ext cx="2721074" cy="1312350"/>
          </a:xfrm>
          <a:prstGeom prst="rect">
            <a:avLst/>
          </a:prstGeom>
          <a:noFill/>
          <a:ln>
            <a:noFill/>
          </a:ln>
        </p:spPr>
      </p:pic>
      <p:sp>
        <p:nvSpPr>
          <p:cNvPr id="207" name="Google Shape;207;p15"/>
          <p:cNvSpPr txBox="1">
            <a:spLocks noGrp="1"/>
          </p:cNvSpPr>
          <p:nvPr>
            <p:ph type="ctrTitle"/>
          </p:nvPr>
        </p:nvSpPr>
        <p:spPr>
          <a:xfrm>
            <a:off x="5101799" y="271650"/>
            <a:ext cx="6709200" cy="151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400" b="0" dirty="0">
                <a:solidFill>
                  <a:srgbClr val="083F80"/>
                </a:solidFill>
                <a:latin typeface="Poppins ExtraBold"/>
                <a:ea typeface="Poppins ExtraBold"/>
                <a:cs typeface="Poppins ExtraBold"/>
                <a:sym typeface="Poppins ExtraBold"/>
              </a:rPr>
              <a:t>Basic Details of the Team and Problem Statement</a:t>
            </a:r>
            <a:endParaRPr sz="5800" b="0" dirty="0">
              <a:solidFill>
                <a:srgbClr val="083F80"/>
              </a:solidFill>
              <a:latin typeface="Poppins ExtraBold"/>
              <a:ea typeface="Poppins ExtraBold"/>
              <a:cs typeface="Poppins ExtraBold"/>
              <a:sym typeface="Poppins ExtraBold"/>
            </a:endParaRPr>
          </a:p>
        </p:txBody>
      </p:sp>
      <p:sp>
        <p:nvSpPr>
          <p:cNvPr id="208" name="Google Shape;208;p15"/>
          <p:cNvSpPr txBox="1">
            <a:spLocks noGrp="1"/>
          </p:cNvSpPr>
          <p:nvPr>
            <p:ph type="body" idx="1"/>
          </p:nvPr>
        </p:nvSpPr>
        <p:spPr>
          <a:xfrm>
            <a:off x="4572000" y="1424050"/>
            <a:ext cx="7383780" cy="5172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endParaRPr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lt2"/>
              </a:buClr>
              <a:buSzPts val="1800"/>
              <a:buNone/>
            </a:pPr>
            <a:r>
              <a:rPr lang="en-US" b="1" dirty="0">
                <a:solidFill>
                  <a:srgbClr val="069AD1"/>
                </a:solidFill>
                <a:latin typeface="Poppins"/>
                <a:ea typeface="Poppins"/>
                <a:cs typeface="Poppins"/>
                <a:sym typeface="Poppins"/>
              </a:rPr>
              <a:t>PS Code: </a:t>
            </a:r>
            <a:r>
              <a:rPr lang="en-US" b="1" dirty="0">
                <a:solidFill>
                  <a:schemeClr val="tx1">
                    <a:lumMod val="95000"/>
                    <a:lumOff val="5000"/>
                  </a:schemeClr>
                </a:solidFill>
                <a:latin typeface="Poppins"/>
                <a:ea typeface="Poppins"/>
                <a:cs typeface="Poppins"/>
                <a:sym typeface="Poppins"/>
              </a:rPr>
              <a:t>PS06(02)</a:t>
            </a:r>
            <a:endParaRPr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lt2"/>
              </a:buClr>
              <a:buSzPts val="1800"/>
              <a:buNone/>
            </a:pPr>
            <a:r>
              <a:rPr lang="en-US" b="1" dirty="0">
                <a:solidFill>
                  <a:srgbClr val="069AD1"/>
                </a:solidFill>
                <a:latin typeface="Poppins"/>
                <a:ea typeface="Poppins"/>
                <a:cs typeface="Poppins"/>
                <a:sym typeface="Poppins"/>
              </a:rPr>
              <a:t>   </a:t>
            </a:r>
            <a:br>
              <a:rPr lang="en-US" b="1" dirty="0">
                <a:solidFill>
                  <a:srgbClr val="069AD1"/>
                </a:solidFill>
                <a:latin typeface="Poppins"/>
                <a:ea typeface="Poppins"/>
                <a:cs typeface="Poppins"/>
                <a:sym typeface="Poppins"/>
              </a:rPr>
            </a:br>
            <a:r>
              <a:rPr lang="en-US" b="1" dirty="0">
                <a:solidFill>
                  <a:srgbClr val="069AD1"/>
                </a:solidFill>
                <a:latin typeface="Poppins"/>
                <a:ea typeface="Poppins"/>
                <a:cs typeface="Poppins"/>
                <a:sym typeface="Poppins"/>
              </a:rPr>
              <a:t>Problem Statement Title: </a:t>
            </a:r>
            <a:r>
              <a:rPr lang="en-US" b="1" dirty="0">
                <a:solidFill>
                  <a:schemeClr val="tx1">
                    <a:lumMod val="95000"/>
                    <a:lumOff val="5000"/>
                  </a:schemeClr>
                </a:solidFill>
                <a:latin typeface="Poppins"/>
                <a:ea typeface="Poppins"/>
                <a:cs typeface="Poppins"/>
                <a:sym typeface="Poppins"/>
              </a:rPr>
              <a:t>Mobile App or Web Tool to Empower Farmers with Data-driven Fertilizer Recommendations</a:t>
            </a:r>
          </a:p>
          <a:p>
            <a:pPr marL="0" lvl="0" indent="0" algn="l" rtl="0">
              <a:lnSpc>
                <a:spcPct val="90000"/>
              </a:lnSpc>
              <a:spcBef>
                <a:spcPts val="1000"/>
              </a:spcBef>
              <a:spcAft>
                <a:spcPts val="0"/>
              </a:spcAft>
              <a:buClr>
                <a:schemeClr val="lt2"/>
              </a:buClr>
              <a:buSzPts val="1800"/>
              <a:buNone/>
            </a:pPr>
            <a:br>
              <a:rPr lang="en-US" b="1" dirty="0">
                <a:solidFill>
                  <a:srgbClr val="069AD1"/>
                </a:solidFill>
                <a:latin typeface="Poppins"/>
                <a:ea typeface="Poppins"/>
                <a:cs typeface="Poppins"/>
                <a:sym typeface="Poppins"/>
              </a:rPr>
            </a:br>
            <a:r>
              <a:rPr lang="en-US" b="1" dirty="0">
                <a:solidFill>
                  <a:srgbClr val="069AD1"/>
                </a:solidFill>
                <a:latin typeface="Poppins"/>
                <a:ea typeface="Poppins"/>
                <a:cs typeface="Poppins"/>
                <a:sym typeface="Poppins"/>
              </a:rPr>
              <a:t>Team Name: </a:t>
            </a:r>
            <a:r>
              <a:rPr lang="en-US" b="1" dirty="0" err="1">
                <a:solidFill>
                  <a:schemeClr val="tx1"/>
                </a:solidFill>
                <a:latin typeface="Poppins"/>
                <a:ea typeface="Poppins"/>
                <a:cs typeface="Poppins"/>
                <a:sym typeface="Poppins"/>
              </a:rPr>
              <a:t>HACKuna</a:t>
            </a:r>
            <a:r>
              <a:rPr lang="en-US" b="1" dirty="0">
                <a:solidFill>
                  <a:schemeClr val="tx1"/>
                </a:solidFill>
                <a:latin typeface="Poppins"/>
                <a:ea typeface="Poppins"/>
                <a:cs typeface="Poppins"/>
                <a:sym typeface="Poppins"/>
              </a:rPr>
              <a:t> MATATA</a:t>
            </a:r>
            <a:endParaRPr b="1" dirty="0">
              <a:solidFill>
                <a:schemeClr val="tx1"/>
              </a:solidFill>
              <a:latin typeface="Poppins"/>
              <a:ea typeface="Poppins"/>
              <a:cs typeface="Poppins"/>
              <a:sym typeface="Poppins"/>
            </a:endParaRPr>
          </a:p>
          <a:p>
            <a:pPr marL="0" lvl="0" indent="0" algn="l" rtl="0">
              <a:lnSpc>
                <a:spcPct val="90000"/>
              </a:lnSpc>
              <a:spcBef>
                <a:spcPts val="1000"/>
              </a:spcBef>
              <a:spcAft>
                <a:spcPts val="0"/>
              </a:spcAft>
              <a:buClr>
                <a:schemeClr val="lt2"/>
              </a:buClr>
              <a:buSzPts val="1800"/>
              <a:buNone/>
            </a:pPr>
            <a:br>
              <a:rPr lang="en-US" b="1" dirty="0">
                <a:solidFill>
                  <a:srgbClr val="069AD1"/>
                </a:solidFill>
                <a:latin typeface="Poppins"/>
                <a:ea typeface="Poppins"/>
                <a:cs typeface="Poppins"/>
                <a:sym typeface="Poppins"/>
              </a:rPr>
            </a:br>
            <a:r>
              <a:rPr lang="en-US" b="1" dirty="0">
                <a:solidFill>
                  <a:srgbClr val="069AD1"/>
                </a:solidFill>
                <a:latin typeface="Poppins"/>
                <a:ea typeface="Poppins"/>
                <a:cs typeface="Poppins"/>
                <a:sym typeface="Poppins"/>
              </a:rPr>
              <a:t>Team Leader Name</a:t>
            </a:r>
            <a:r>
              <a:rPr lang="en-US" b="1" dirty="0">
                <a:solidFill>
                  <a:schemeClr val="tx1"/>
                </a:solidFill>
                <a:latin typeface="Poppins"/>
                <a:ea typeface="Poppins"/>
                <a:cs typeface="Poppins"/>
                <a:sym typeface="Poppins"/>
              </a:rPr>
              <a:t>: SHREYANSH SAKARWAL</a:t>
            </a:r>
            <a:endParaRPr b="1" dirty="0">
              <a:solidFill>
                <a:schemeClr val="tx1"/>
              </a:solidFill>
              <a:latin typeface="Poppins"/>
              <a:ea typeface="Poppins"/>
              <a:cs typeface="Poppins"/>
              <a:sym typeface="Poppins"/>
            </a:endParaRPr>
          </a:p>
          <a:p>
            <a:pPr marL="0" lvl="0" indent="0" algn="l" rtl="0">
              <a:lnSpc>
                <a:spcPct val="90000"/>
              </a:lnSpc>
              <a:spcBef>
                <a:spcPts val="1000"/>
              </a:spcBef>
              <a:spcAft>
                <a:spcPts val="0"/>
              </a:spcAft>
              <a:buClr>
                <a:schemeClr val="lt2"/>
              </a:buClr>
              <a:buSzPts val="1800"/>
              <a:buNone/>
            </a:pPr>
            <a:br>
              <a:rPr lang="en-US" b="1" dirty="0">
                <a:solidFill>
                  <a:srgbClr val="069AD1"/>
                </a:solidFill>
                <a:latin typeface="Poppins"/>
                <a:ea typeface="Poppins"/>
                <a:cs typeface="Poppins"/>
                <a:sym typeface="Poppins"/>
              </a:rPr>
            </a:br>
            <a:r>
              <a:rPr lang="en-US" b="1" dirty="0">
                <a:solidFill>
                  <a:srgbClr val="069AD1"/>
                </a:solidFill>
                <a:latin typeface="Poppins"/>
                <a:ea typeface="Poppins"/>
                <a:cs typeface="Poppins"/>
                <a:sym typeface="Poppins"/>
              </a:rPr>
              <a:t>Institute Code (AISHE): </a:t>
            </a:r>
            <a:r>
              <a:rPr lang="en-US" b="1" dirty="0">
                <a:solidFill>
                  <a:schemeClr val="tx1"/>
                </a:solidFill>
                <a:latin typeface="Poppins"/>
                <a:ea typeface="Poppins"/>
                <a:cs typeface="Poppins"/>
                <a:sym typeface="Poppins"/>
              </a:rPr>
              <a:t>126</a:t>
            </a:r>
            <a:endParaRPr b="1" dirty="0">
              <a:solidFill>
                <a:schemeClr val="tx1"/>
              </a:solidFill>
              <a:latin typeface="Poppins"/>
              <a:ea typeface="Poppins"/>
              <a:cs typeface="Poppins"/>
              <a:sym typeface="Poppins"/>
            </a:endParaRPr>
          </a:p>
          <a:p>
            <a:pPr marL="0" lvl="0" indent="0" algn="l" rtl="0">
              <a:lnSpc>
                <a:spcPct val="90000"/>
              </a:lnSpc>
              <a:spcBef>
                <a:spcPts val="1000"/>
              </a:spcBef>
              <a:spcAft>
                <a:spcPts val="0"/>
              </a:spcAft>
              <a:buClr>
                <a:schemeClr val="lt2"/>
              </a:buClr>
              <a:buSzPts val="1800"/>
              <a:buNone/>
            </a:pPr>
            <a:br>
              <a:rPr lang="en-US" b="1" dirty="0">
                <a:solidFill>
                  <a:srgbClr val="069AD1"/>
                </a:solidFill>
                <a:latin typeface="Poppins"/>
                <a:ea typeface="Poppins"/>
                <a:cs typeface="Poppins"/>
                <a:sym typeface="Poppins"/>
              </a:rPr>
            </a:br>
            <a:r>
              <a:rPr lang="en-US" b="1" dirty="0">
                <a:solidFill>
                  <a:srgbClr val="069AD1"/>
                </a:solidFill>
                <a:latin typeface="Poppins"/>
                <a:ea typeface="Poppins"/>
                <a:cs typeface="Poppins"/>
                <a:sym typeface="Poppins"/>
              </a:rPr>
              <a:t>Institute Name: </a:t>
            </a:r>
            <a:r>
              <a:rPr lang="en-US" b="1" dirty="0">
                <a:solidFill>
                  <a:schemeClr val="tx1">
                    <a:lumMod val="95000"/>
                    <a:lumOff val="5000"/>
                  </a:schemeClr>
                </a:solidFill>
                <a:latin typeface="Poppins"/>
                <a:ea typeface="Poppins"/>
                <a:cs typeface="Poppins"/>
                <a:sym typeface="Poppins"/>
              </a:rPr>
              <a:t>Heritage Institute of Technology</a:t>
            </a:r>
            <a:endParaRPr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lt2"/>
              </a:buClr>
              <a:buSzPts val="1800"/>
              <a:buNone/>
            </a:pPr>
            <a:endParaRPr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lt2"/>
              </a:buClr>
              <a:buSzPts val="1800"/>
              <a:buNone/>
            </a:pPr>
            <a:r>
              <a:rPr lang="en-US" b="1" dirty="0">
                <a:solidFill>
                  <a:srgbClr val="069AD1"/>
                </a:solidFill>
                <a:latin typeface="Poppins"/>
                <a:ea typeface="Poppins"/>
                <a:cs typeface="Poppins"/>
                <a:sym typeface="Poppins"/>
              </a:rPr>
              <a:t>Theme Name: </a:t>
            </a:r>
            <a:r>
              <a:rPr lang="en-US" b="1" dirty="0">
                <a:solidFill>
                  <a:schemeClr val="tx1"/>
                </a:solidFill>
                <a:latin typeface="Poppins"/>
                <a:ea typeface="Poppins"/>
                <a:cs typeface="Poppins"/>
                <a:sym typeface="Poppins"/>
              </a:rPr>
              <a:t>AGRICULTURE</a:t>
            </a:r>
            <a:endParaRPr b="1" dirty="0">
              <a:solidFill>
                <a:schemeClr val="tx1"/>
              </a:solidFill>
              <a:latin typeface="Poppins"/>
              <a:ea typeface="Poppins"/>
              <a:cs typeface="Poppins"/>
              <a:sym typeface="Poppins"/>
            </a:endParaRPr>
          </a:p>
        </p:txBody>
      </p:sp>
      <p:pic>
        <p:nvPicPr>
          <p:cNvPr id="209" name="Google Shape;209;p15"/>
          <p:cNvPicPr preferRelativeResize="0"/>
          <p:nvPr/>
        </p:nvPicPr>
        <p:blipFill>
          <a:blip r:embed="rId4">
            <a:alphaModFix/>
          </a:blip>
          <a:stretch>
            <a:fillRect/>
          </a:stretch>
        </p:blipFill>
        <p:spPr>
          <a:xfrm>
            <a:off x="381000" y="-517850"/>
            <a:ext cx="3307499" cy="3307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567451" y="570900"/>
            <a:ext cx="67137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3400" b="0">
                <a:solidFill>
                  <a:srgbClr val="083F80"/>
                </a:solidFill>
                <a:latin typeface="Poppins ExtraBold"/>
                <a:ea typeface="Poppins ExtraBold"/>
                <a:cs typeface="Poppins ExtraBold"/>
                <a:sym typeface="Poppins ExtraBold"/>
              </a:rPr>
              <a:t>Idea/Approach Details</a:t>
            </a:r>
            <a:endParaRPr sz="3400" b="0">
              <a:solidFill>
                <a:srgbClr val="083F80"/>
              </a:solidFill>
              <a:latin typeface="Poppins ExtraBold"/>
              <a:ea typeface="Poppins ExtraBold"/>
              <a:cs typeface="Poppins ExtraBold"/>
              <a:sym typeface="Poppins ExtraBold"/>
            </a:endParaRPr>
          </a:p>
        </p:txBody>
      </p:sp>
      <p:sp>
        <p:nvSpPr>
          <p:cNvPr id="216" name="Google Shape;216;p16"/>
          <p:cNvSpPr txBox="1">
            <a:spLocks noGrp="1"/>
          </p:cNvSpPr>
          <p:nvPr>
            <p:ph type="body" idx="1"/>
          </p:nvPr>
        </p:nvSpPr>
        <p:spPr>
          <a:xfrm>
            <a:off x="164328" y="1371600"/>
            <a:ext cx="5299950" cy="5208271"/>
          </a:xfrm>
          <a:prstGeom prst="rect">
            <a:avLst/>
          </a:prstGeom>
          <a:noFill/>
          <a:ln w="28575" cap="flat" cmpd="sng">
            <a:solidFill>
              <a:srgbClr val="069AD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700" dirty="0">
                <a:solidFill>
                  <a:srgbClr val="069AD1"/>
                </a:solidFill>
                <a:latin typeface="Poppins SemiBold"/>
                <a:ea typeface="Poppins SemiBold"/>
                <a:cs typeface="Poppins SemiBold"/>
                <a:sym typeface="Poppins SemiBold"/>
              </a:rPr>
              <a:t>  </a:t>
            </a:r>
            <a:endParaRPr sz="1700" dirty="0">
              <a:solidFill>
                <a:srgbClr val="069AD1"/>
              </a:solidFill>
              <a:latin typeface="Poppins SemiBold"/>
              <a:ea typeface="Poppins SemiBold"/>
              <a:cs typeface="Poppins SemiBold"/>
              <a:sym typeface="Poppins SemiBold"/>
            </a:endParaRPr>
          </a:p>
          <a:p>
            <a:pPr marL="0" lvl="0" indent="0" algn="l" rtl="0">
              <a:lnSpc>
                <a:spcPct val="100000"/>
              </a:lnSpc>
              <a:spcBef>
                <a:spcPts val="0"/>
              </a:spcBef>
              <a:spcAft>
                <a:spcPts val="0"/>
              </a:spcAft>
              <a:buClr>
                <a:schemeClr val="lt2"/>
              </a:buClr>
              <a:buSzPts val="1800"/>
              <a:buNone/>
            </a:pPr>
            <a:r>
              <a:rPr lang="en-US" sz="1700" dirty="0">
                <a:solidFill>
                  <a:srgbClr val="069AD1"/>
                </a:solidFill>
                <a:latin typeface="Poppins SemiBold"/>
                <a:ea typeface="Poppins SemiBold"/>
                <a:cs typeface="Poppins SemiBold"/>
                <a:sym typeface="Poppins SemiBold"/>
              </a:rPr>
              <a:t>  Describe your idea/Solution/Prototype here:</a:t>
            </a:r>
            <a:endParaRPr sz="1500" dirty="0">
              <a:solidFill>
                <a:srgbClr val="069AD1"/>
              </a:solidFill>
              <a:latin typeface="Poppins SemiBold"/>
              <a:ea typeface="Poppins SemiBold"/>
              <a:cs typeface="Poppins SemiBold"/>
              <a:sym typeface="Poppins SemiBold"/>
            </a:endParaRPr>
          </a:p>
          <a:p>
            <a:pPr marL="0" lvl="0" indent="0" algn="l" rtl="0">
              <a:lnSpc>
                <a:spcPct val="100000"/>
              </a:lnSpc>
              <a:spcBef>
                <a:spcPts val="1000"/>
              </a:spcBef>
              <a:spcAft>
                <a:spcPts val="0"/>
              </a:spcAft>
              <a:buNone/>
            </a:pPr>
            <a:r>
              <a:rPr lang="en-IN" sz="1500" dirty="0">
                <a:solidFill>
                  <a:srgbClr val="069AD1"/>
                </a:solidFill>
                <a:latin typeface="Poppins SemiBold"/>
                <a:ea typeface="Poppins SemiBold"/>
                <a:cs typeface="Poppins SemiBold"/>
                <a:sym typeface="Poppins SemiBold"/>
              </a:rPr>
              <a:t>  </a:t>
            </a:r>
            <a:r>
              <a:rPr lang="en-US" b="1" u="sng" dirty="0">
                <a:solidFill>
                  <a:schemeClr val="tx1">
                    <a:lumMod val="95000"/>
                    <a:lumOff val="5000"/>
                  </a:schemeClr>
                </a:solidFill>
                <a:latin typeface="Poppins SemiBold"/>
                <a:ea typeface="Poppins SemiBold"/>
                <a:cs typeface="Poppins SemiBold"/>
                <a:sym typeface="Poppins SemiBold"/>
              </a:rPr>
              <a:t>CROPIFY</a:t>
            </a:r>
            <a:r>
              <a:rPr lang="en-US" sz="1000" b="1" u="sng" dirty="0">
                <a:solidFill>
                  <a:schemeClr val="tx1">
                    <a:lumMod val="95000"/>
                    <a:lumOff val="5000"/>
                  </a:schemeClr>
                </a:solidFill>
                <a:latin typeface="Poppins SemiBold"/>
                <a:ea typeface="Poppins SemiBold"/>
                <a:cs typeface="Poppins SemiBold"/>
                <a:sym typeface="Poppins SemiBold"/>
              </a:rPr>
              <a:t>:</a:t>
            </a:r>
            <a:r>
              <a:rPr lang="en-US" sz="1000" dirty="0">
                <a:solidFill>
                  <a:schemeClr val="tx1">
                    <a:lumMod val="95000"/>
                    <a:lumOff val="5000"/>
                  </a:schemeClr>
                </a:solidFill>
                <a:latin typeface="Poppins SemiBold"/>
                <a:ea typeface="Poppins SemiBold"/>
                <a:cs typeface="Poppins SemiBold"/>
                <a:sym typeface="Poppins SemiBold"/>
              </a:rPr>
              <a:t> Transform Your Farming with Smarter Fertilizer Use</a:t>
            </a:r>
          </a:p>
          <a:p>
            <a:pPr marL="0" lvl="0" indent="0" algn="l" rtl="0">
              <a:lnSpc>
                <a:spcPct val="100000"/>
              </a:lnSpc>
              <a:spcBef>
                <a:spcPts val="1000"/>
              </a:spcBef>
              <a:spcAft>
                <a:spcPts val="0"/>
              </a:spcAft>
              <a:buNone/>
            </a:pPr>
            <a:r>
              <a:rPr lang="en-US" sz="1200" dirty="0">
                <a:solidFill>
                  <a:schemeClr val="tx1">
                    <a:lumMod val="95000"/>
                    <a:lumOff val="5000"/>
                  </a:schemeClr>
                </a:solidFill>
                <a:latin typeface="Poppins SemiBold"/>
                <a:ea typeface="Poppins SemiBold"/>
                <a:cs typeface="Poppins SemiBold"/>
                <a:sym typeface="Poppins SemiBold"/>
              </a:rPr>
              <a:t>- </a:t>
            </a:r>
            <a:r>
              <a:rPr lang="en-US" sz="1200" u="sng"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Personalized Recommendations</a:t>
            </a: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Get custom fertilizer advice tailored to your crop type, soil quality, and real-time weather data.</a:t>
            </a:r>
          </a:p>
          <a:p>
            <a:pPr marL="0" lvl="0" indent="0" algn="l" rtl="0">
              <a:lnSpc>
                <a:spcPct val="100000"/>
              </a:lnSpc>
              <a:spcBef>
                <a:spcPts val="1000"/>
              </a:spcBef>
              <a:spcAft>
                <a:spcPts val="0"/>
              </a:spcAft>
              <a:buNone/>
            </a:pP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a:t>
            </a:r>
            <a:r>
              <a:rPr lang="en-US" sz="1200" u="sng"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Easy Data Input</a:t>
            </a: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Quickly enter crop details and soil data to receive expert guidance on the best fertilizer type, dosage, and application timing.</a:t>
            </a:r>
          </a:p>
          <a:p>
            <a:pPr marL="0" lvl="0" indent="0" algn="l" rtl="0">
              <a:lnSpc>
                <a:spcPct val="100000"/>
              </a:lnSpc>
              <a:spcBef>
                <a:spcPts val="1000"/>
              </a:spcBef>
              <a:spcAft>
                <a:spcPts val="0"/>
              </a:spcAft>
              <a:buNone/>
            </a:pP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a:t>
            </a:r>
            <a:r>
              <a:rPr lang="en-US" sz="1200" u="sng"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Weather Integration</a:t>
            </a: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a:t>
            </a:r>
            <a:r>
              <a:rPr lang="en-US" sz="1200" dirty="0" err="1">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Cropify</a:t>
            </a: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adjusts recommendations based on current weather conditions, helping you make the best decisions for your farm.</a:t>
            </a:r>
          </a:p>
          <a:p>
            <a:pPr marL="0" lvl="0" indent="0" algn="l" rtl="0">
              <a:lnSpc>
                <a:spcPct val="100000"/>
              </a:lnSpc>
              <a:spcBef>
                <a:spcPts val="1000"/>
              </a:spcBef>
              <a:spcAft>
                <a:spcPts val="0"/>
              </a:spcAft>
              <a:buNone/>
            </a:pP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a:t>
            </a:r>
            <a:r>
              <a:rPr lang="en-US" sz="1200" u="sng"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Educational Resources</a:t>
            </a: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Learn about the benefits of proper fertilizer use, soil health, and sustainable farming practices.</a:t>
            </a:r>
          </a:p>
          <a:p>
            <a:pPr marL="0" lvl="0" indent="0" algn="l" rtl="0">
              <a:lnSpc>
                <a:spcPct val="100000"/>
              </a:lnSpc>
              <a:spcBef>
                <a:spcPts val="1000"/>
              </a:spcBef>
              <a:spcAft>
                <a:spcPts val="0"/>
              </a:spcAft>
              <a:buNone/>
            </a:pP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a:t>
            </a:r>
            <a:r>
              <a:rPr lang="en-US" sz="1200" u="sng"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Tracking &amp; Monitoring</a:t>
            </a: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Keep track of your fertilizer usage and see its impact on crop yields.</a:t>
            </a:r>
          </a:p>
          <a:p>
            <a:pPr marL="0" lvl="0" indent="0" algn="l" rtl="0">
              <a:lnSpc>
                <a:spcPct val="100000"/>
              </a:lnSpc>
              <a:spcBef>
                <a:spcPts val="1000"/>
              </a:spcBef>
              <a:spcAft>
                <a:spcPts val="0"/>
              </a:spcAft>
              <a:buNone/>
            </a:pPr>
            <a:r>
              <a:rPr lang="en-US" sz="1200" u="sng"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Cost Analysis</a:t>
            </a:r>
            <a:r>
              <a:rPr lang="en-US" sz="1200" dirty="0">
                <a:solidFill>
                  <a:schemeClr val="tx1">
                    <a:lumMod val="95000"/>
                    <a:lumOff val="5000"/>
                  </a:schemeClr>
                </a:solidFill>
                <a:latin typeface="MV Boli" panose="02000500030200090000" pitchFamily="2" charset="0"/>
                <a:ea typeface="Poppins SemiBold"/>
                <a:cs typeface="MV Boli" panose="02000500030200090000" pitchFamily="2" charset="0"/>
                <a:sym typeface="Poppins SemiBold"/>
              </a:rPr>
              <a:t>: Discover the economic benefits of optimized fertilizer use, saving money and increasing profits.</a:t>
            </a:r>
          </a:p>
          <a:p>
            <a:pPr marL="0" lvl="0" indent="0" algn="l" rtl="0">
              <a:lnSpc>
                <a:spcPct val="100000"/>
              </a:lnSpc>
              <a:spcBef>
                <a:spcPts val="1000"/>
              </a:spcBef>
              <a:spcAft>
                <a:spcPts val="0"/>
              </a:spcAft>
              <a:buNone/>
            </a:pPr>
            <a:endParaRPr lang="en-US" sz="1000" dirty="0">
              <a:solidFill>
                <a:schemeClr val="tx1">
                  <a:lumMod val="95000"/>
                  <a:lumOff val="5000"/>
                </a:schemeClr>
              </a:solidFill>
              <a:latin typeface="Poppins SemiBold"/>
              <a:ea typeface="Poppins SemiBold"/>
              <a:cs typeface="Poppins SemiBold"/>
              <a:sym typeface="Poppins SemiBold"/>
            </a:endParaRPr>
          </a:p>
          <a:p>
            <a:pPr marL="0" lvl="0" indent="0" algn="l" rtl="0">
              <a:lnSpc>
                <a:spcPct val="100000"/>
              </a:lnSpc>
              <a:spcBef>
                <a:spcPts val="1000"/>
              </a:spcBef>
              <a:spcAft>
                <a:spcPts val="0"/>
              </a:spcAft>
              <a:buNone/>
            </a:pPr>
            <a:r>
              <a:rPr lang="en-US" sz="1000" dirty="0">
                <a:solidFill>
                  <a:schemeClr val="tx1">
                    <a:lumMod val="95000"/>
                    <a:lumOff val="5000"/>
                  </a:schemeClr>
                </a:solidFill>
                <a:latin typeface="Poppins SemiBold"/>
                <a:ea typeface="Poppins SemiBold"/>
                <a:cs typeface="Poppins SemiBold"/>
                <a:sym typeface="Poppins SemiBold"/>
              </a:rPr>
              <a:t>CROPIFY makes sustainable farming easy and profitable. Upgrade your farming practices with smart, eco-friendly solutions</a:t>
            </a:r>
            <a:r>
              <a:rPr lang="en-US" sz="1000" dirty="0">
                <a:solidFill>
                  <a:srgbClr val="069AD1"/>
                </a:solidFill>
                <a:latin typeface="Poppins SemiBold"/>
                <a:ea typeface="Poppins SemiBold"/>
                <a:cs typeface="Poppins SemiBold"/>
                <a:sym typeface="Poppins SemiBold"/>
              </a:rPr>
              <a:t>!</a:t>
            </a:r>
            <a:endParaRPr sz="1000" dirty="0">
              <a:solidFill>
                <a:srgbClr val="069AD1"/>
              </a:solidFill>
              <a:latin typeface="Poppins SemiBold"/>
              <a:ea typeface="Poppins SemiBold"/>
              <a:cs typeface="Poppins SemiBold"/>
              <a:sym typeface="Poppins SemiBold"/>
            </a:endParaRPr>
          </a:p>
        </p:txBody>
      </p:sp>
      <p:sp>
        <p:nvSpPr>
          <p:cNvPr id="217" name="Google Shape;217;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0" name="Google Shape;220;p16"/>
          <p:cNvSpPr txBox="1"/>
          <p:nvPr/>
        </p:nvSpPr>
        <p:spPr>
          <a:xfrm>
            <a:off x="6414000" y="4458702"/>
            <a:ext cx="5130300" cy="2369136"/>
          </a:xfrm>
          <a:prstGeom prst="rect">
            <a:avLst/>
          </a:prstGeom>
          <a:noFill/>
          <a:ln w="28575" cap="flat" cmpd="sng">
            <a:solidFill>
              <a:srgbClr val="069AD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endParaRPr sz="1700" dirty="0">
              <a:solidFill>
                <a:srgbClr val="069AD1"/>
              </a:solidFill>
              <a:latin typeface="Poppins SemiBold"/>
              <a:ea typeface="Poppins SemiBold"/>
              <a:cs typeface="Poppins SemiBold"/>
              <a:sym typeface="Poppins SemiBold"/>
            </a:endParaRPr>
          </a:p>
          <a:p>
            <a:pPr marL="0" marR="0" lvl="0" indent="0" algn="l" rtl="0">
              <a:lnSpc>
                <a:spcPct val="100000"/>
              </a:lnSpc>
              <a:spcBef>
                <a:spcPts val="0"/>
              </a:spcBef>
              <a:spcAft>
                <a:spcPts val="0"/>
              </a:spcAft>
              <a:buClr>
                <a:schemeClr val="lt2"/>
              </a:buClr>
              <a:buSzPts val="1800"/>
              <a:buFont typeface="Arial"/>
              <a:buNone/>
            </a:pPr>
            <a:r>
              <a:rPr lang="en-US" sz="1700" dirty="0">
                <a:solidFill>
                  <a:srgbClr val="069AD1"/>
                </a:solidFill>
                <a:latin typeface="Poppins SemiBold"/>
                <a:ea typeface="Poppins SemiBold"/>
                <a:cs typeface="Poppins SemiBold"/>
                <a:sym typeface="Poppins SemiBold"/>
              </a:rPr>
              <a:t>     </a:t>
            </a:r>
            <a:r>
              <a:rPr lang="en-US" sz="1700" i="0" u="none" strike="noStrike" cap="none" dirty="0">
                <a:solidFill>
                  <a:srgbClr val="069AD1"/>
                </a:solidFill>
                <a:latin typeface="Poppins SemiBold"/>
                <a:ea typeface="Poppins SemiBold"/>
                <a:cs typeface="Poppins SemiBold"/>
                <a:sym typeface="Poppins SemiBold"/>
              </a:rPr>
              <a:t>Describe your Technology stack here:</a:t>
            </a:r>
          </a:p>
          <a:p>
            <a:pPr marL="171450" indent="-171450">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HTML-CSS-BOOTSTRAP-</a:t>
            </a:r>
            <a:r>
              <a:rPr lang="en-IN" sz="1200" dirty="0" err="1">
                <a:solidFill>
                  <a:schemeClr val="tx1">
                    <a:lumMod val="95000"/>
                    <a:lumOff val="5000"/>
                  </a:schemeClr>
                </a:solidFill>
                <a:latin typeface="Poppins SemiBold"/>
                <a:ea typeface="Poppins SemiBold"/>
                <a:cs typeface="Poppins SemiBold"/>
                <a:sym typeface="Poppins SemiBold"/>
              </a:rPr>
              <a:t>jQUERY</a:t>
            </a:r>
            <a:endParaRPr lang="en-IN" sz="1200" dirty="0">
              <a:solidFill>
                <a:schemeClr val="tx1">
                  <a:lumMod val="95000"/>
                  <a:lumOff val="5000"/>
                </a:schemeClr>
              </a:solidFill>
              <a:latin typeface="Poppins SemiBold"/>
              <a:ea typeface="Poppins SemiBold"/>
              <a:cs typeface="Poppins SemiBold"/>
              <a:sym typeface="Poppins SemiBold"/>
            </a:endParaRP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JAV</a:t>
            </a:r>
            <a:r>
              <a:rPr lang="en-IN" sz="1200" i="0" u="none" strike="noStrike" cap="none" dirty="0">
                <a:solidFill>
                  <a:schemeClr val="tx1">
                    <a:lumMod val="95000"/>
                    <a:lumOff val="5000"/>
                  </a:schemeClr>
                </a:solidFill>
                <a:latin typeface="Poppins SemiBold"/>
                <a:ea typeface="Poppins SemiBold"/>
                <a:cs typeface="Poppins SemiBold"/>
                <a:sym typeface="Poppins SemiBold"/>
              </a:rPr>
              <a:t>ASCRIPT</a:t>
            </a: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REACT.JS</a:t>
            </a: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i="0" u="none" strike="noStrike" cap="none" dirty="0">
                <a:solidFill>
                  <a:schemeClr val="tx1">
                    <a:lumMod val="95000"/>
                    <a:lumOff val="5000"/>
                  </a:schemeClr>
                </a:solidFill>
                <a:latin typeface="Poppins SemiBold"/>
                <a:ea typeface="Poppins SemiBold"/>
                <a:cs typeface="Poppins SemiBold"/>
                <a:sym typeface="Poppins SemiBold"/>
              </a:rPr>
              <a:t>MYSQL</a:t>
            </a: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REST APIs</a:t>
            </a: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D</a:t>
            </a:r>
            <a:r>
              <a:rPr lang="en-IN" sz="1200" i="0" u="none" strike="noStrike" cap="none" dirty="0">
                <a:solidFill>
                  <a:schemeClr val="tx1">
                    <a:lumMod val="95000"/>
                    <a:lumOff val="5000"/>
                  </a:schemeClr>
                </a:solidFill>
                <a:latin typeface="Poppins SemiBold"/>
                <a:ea typeface="Poppins SemiBold"/>
                <a:cs typeface="Poppins SemiBold"/>
                <a:sym typeface="Poppins SemiBold"/>
              </a:rPr>
              <a:t>JAN</a:t>
            </a:r>
            <a:r>
              <a:rPr lang="en-IN" sz="1200" dirty="0">
                <a:solidFill>
                  <a:schemeClr val="tx1">
                    <a:lumMod val="95000"/>
                    <a:lumOff val="5000"/>
                  </a:schemeClr>
                </a:solidFill>
                <a:latin typeface="Poppins SemiBold"/>
                <a:ea typeface="Poppins SemiBold"/>
                <a:cs typeface="Poppins SemiBold"/>
                <a:sym typeface="Poppins SemiBold"/>
              </a:rPr>
              <a:t>GO</a:t>
            </a: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FIREBASE AUTHENTICATION</a:t>
            </a: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PYTHON(NUMPY,PANDAS)</a:t>
            </a: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SCIKIT</a:t>
            </a:r>
          </a:p>
          <a:p>
            <a:pPr marL="171450" marR="0" lvl="0" indent="-171450" algn="l" rtl="0">
              <a:lnSpc>
                <a:spcPct val="100000"/>
              </a:lnSpc>
              <a:spcBef>
                <a:spcPts val="0"/>
              </a:spcBef>
              <a:spcAft>
                <a:spcPts val="0"/>
              </a:spcAft>
              <a:buClr>
                <a:schemeClr val="lt2"/>
              </a:buClr>
              <a:buSzPts val="1800"/>
              <a:buFont typeface="Wingdings" panose="05000000000000000000" pitchFamily="2" charset="2"/>
              <a:buChar char="v"/>
            </a:pPr>
            <a:r>
              <a:rPr lang="en-IN" sz="1200" dirty="0">
                <a:solidFill>
                  <a:schemeClr val="tx1">
                    <a:lumMod val="95000"/>
                    <a:lumOff val="5000"/>
                  </a:schemeClr>
                </a:solidFill>
                <a:latin typeface="Poppins SemiBold"/>
                <a:ea typeface="Poppins SemiBold"/>
                <a:cs typeface="Poppins SemiBold"/>
                <a:sym typeface="Poppins SemiBold"/>
              </a:rPr>
              <a:t>AWS</a:t>
            </a:r>
          </a:p>
          <a:p>
            <a:pPr marL="171450" marR="0" lvl="0" indent="-171450" algn="r" rtl="0">
              <a:lnSpc>
                <a:spcPct val="100000"/>
              </a:lnSpc>
              <a:spcBef>
                <a:spcPts val="0"/>
              </a:spcBef>
              <a:spcAft>
                <a:spcPts val="0"/>
              </a:spcAft>
              <a:buClr>
                <a:schemeClr val="lt2"/>
              </a:buClr>
              <a:buSzPts val="1800"/>
              <a:buFont typeface="Wingdings" panose="05000000000000000000" pitchFamily="2" charset="2"/>
              <a:buChar char="v"/>
            </a:pPr>
            <a:r>
              <a:rPr lang="en-IN" sz="1000" dirty="0">
                <a:solidFill>
                  <a:srgbClr val="069AD1"/>
                </a:solidFill>
                <a:latin typeface="Poppins SemiBold"/>
                <a:ea typeface="Poppins SemiBold"/>
                <a:cs typeface="Poppins SemiBold"/>
                <a:sym typeface="Poppins SemiBold"/>
              </a:rPr>
              <a:t>Gr</a:t>
            </a:r>
          </a:p>
          <a:p>
            <a:pPr marL="0" marR="0" lvl="0" indent="0" algn="l" rtl="0">
              <a:lnSpc>
                <a:spcPct val="100000"/>
              </a:lnSpc>
              <a:spcBef>
                <a:spcPts val="0"/>
              </a:spcBef>
              <a:spcAft>
                <a:spcPts val="0"/>
              </a:spcAft>
              <a:buClr>
                <a:schemeClr val="lt2"/>
              </a:buClr>
              <a:buSzPts val="1800"/>
              <a:buFont typeface="Arial"/>
              <a:buNone/>
            </a:pPr>
            <a:endParaRPr lang="en-IN" sz="1000" i="0" u="none" strike="noStrike" cap="none" dirty="0">
              <a:solidFill>
                <a:srgbClr val="069AD1"/>
              </a:solidFill>
              <a:latin typeface="Poppins SemiBold"/>
              <a:ea typeface="Poppins SemiBold"/>
              <a:cs typeface="Poppins SemiBold"/>
              <a:sym typeface="Poppins SemiBold"/>
            </a:endParaRPr>
          </a:p>
          <a:p>
            <a:pPr marL="0" marR="0" lvl="0" indent="0" algn="l" rtl="0">
              <a:lnSpc>
                <a:spcPct val="100000"/>
              </a:lnSpc>
              <a:spcBef>
                <a:spcPts val="0"/>
              </a:spcBef>
              <a:spcAft>
                <a:spcPts val="0"/>
              </a:spcAft>
              <a:buClr>
                <a:schemeClr val="lt2"/>
              </a:buClr>
              <a:buSzPts val="1800"/>
              <a:buFont typeface="Arial"/>
              <a:buNone/>
            </a:pPr>
            <a:endParaRPr sz="1700" i="0" u="none" strike="noStrike" cap="none" dirty="0">
              <a:solidFill>
                <a:srgbClr val="069AD1"/>
              </a:solidFill>
              <a:latin typeface="Poppins SemiBold"/>
              <a:ea typeface="Poppins SemiBold"/>
              <a:cs typeface="Poppins SemiBold"/>
              <a:sym typeface="Poppins SemiBold"/>
            </a:endParaRPr>
          </a:p>
          <a:p>
            <a:pPr marL="0" marR="0" lvl="0" indent="0" algn="l" rtl="0">
              <a:lnSpc>
                <a:spcPct val="100000"/>
              </a:lnSpc>
              <a:spcBef>
                <a:spcPts val="1000"/>
              </a:spcBef>
              <a:spcAft>
                <a:spcPts val="0"/>
              </a:spcAft>
              <a:buClr>
                <a:schemeClr val="dk1"/>
              </a:buClr>
              <a:buSzPts val="1600"/>
              <a:buFont typeface="Arial"/>
              <a:buNone/>
            </a:pPr>
            <a:endParaRPr sz="1700" i="0" u="none" strike="noStrike" cap="none" dirty="0">
              <a:solidFill>
                <a:srgbClr val="069AD1"/>
              </a:solidFill>
              <a:latin typeface="Poppins SemiBold"/>
              <a:ea typeface="Poppins SemiBold"/>
              <a:cs typeface="Poppins SemiBold"/>
              <a:sym typeface="Poppins SemiBold"/>
            </a:endParaRPr>
          </a:p>
        </p:txBody>
      </p:sp>
      <p:pic>
        <p:nvPicPr>
          <p:cNvPr id="11" name="Picture Placeholder 10">
            <a:extLst>
              <a:ext uri="{FF2B5EF4-FFF2-40B4-BE49-F238E27FC236}">
                <a16:creationId xmlns:a16="http://schemas.microsoft.com/office/drawing/2014/main" id="{060BEBB6-0DF6-8C14-9E9E-B486AD903FC0}"/>
              </a:ext>
            </a:extLst>
          </p:cNvPr>
          <p:cNvPicPr>
            <a:picLocks noGrp="1" noChangeAspect="1"/>
          </p:cNvPicPr>
          <p:nvPr>
            <p:ph type="pic" idx="2"/>
          </p:nvPr>
        </p:nvPicPr>
        <p:blipFill>
          <a:blip r:embed="rId3"/>
          <a:srcRect l="14749" r="14749"/>
          <a:stretch>
            <a:fillRect/>
          </a:stretch>
        </p:blipFill>
        <p:spPr>
          <a:xfrm>
            <a:off x="5624052" y="-631818"/>
            <a:ext cx="7689030" cy="501700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952500" y="676475"/>
            <a:ext cx="69342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3400" b="0" dirty="0">
                <a:solidFill>
                  <a:srgbClr val="083F80"/>
                </a:solidFill>
                <a:latin typeface="Poppins ExtraBold"/>
                <a:ea typeface="Poppins ExtraBold"/>
                <a:cs typeface="Poppins ExtraBold"/>
                <a:sym typeface="Poppins ExtraBold"/>
              </a:rPr>
              <a:t>Idea/Approach Details</a:t>
            </a:r>
            <a:endParaRPr sz="3400" b="0" dirty="0">
              <a:solidFill>
                <a:srgbClr val="083F80"/>
              </a:solidFill>
              <a:latin typeface="Poppins ExtraBold"/>
              <a:ea typeface="Poppins ExtraBold"/>
              <a:cs typeface="Poppins ExtraBold"/>
              <a:sym typeface="Poppins ExtraBold"/>
            </a:endParaRPr>
          </a:p>
        </p:txBody>
      </p:sp>
      <p:sp>
        <p:nvSpPr>
          <p:cNvPr id="226" name="Google Shape;226;p17"/>
          <p:cNvSpPr txBox="1">
            <a:spLocks noGrp="1"/>
          </p:cNvSpPr>
          <p:nvPr>
            <p:ph type="body" idx="2"/>
          </p:nvPr>
        </p:nvSpPr>
        <p:spPr>
          <a:xfrm>
            <a:off x="708660" y="1498239"/>
            <a:ext cx="4838700" cy="315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700" b="1" dirty="0">
                <a:solidFill>
                  <a:srgbClr val="069AD1"/>
                </a:solidFill>
                <a:latin typeface="Poppins"/>
                <a:ea typeface="Poppins"/>
                <a:cs typeface="Poppins"/>
                <a:sym typeface="Poppins"/>
              </a:rPr>
              <a:t>Describe your Use Cases here</a:t>
            </a:r>
            <a:endParaRPr sz="1700" b="1" dirty="0">
              <a:solidFill>
                <a:srgbClr val="069AD1"/>
              </a:solidFill>
              <a:latin typeface="Poppins"/>
              <a:ea typeface="Poppins"/>
              <a:cs typeface="Poppins"/>
              <a:sym typeface="Poppins"/>
            </a:endParaRPr>
          </a:p>
        </p:txBody>
      </p:sp>
      <p:sp>
        <p:nvSpPr>
          <p:cNvPr id="227" name="Google Shape;227;p17"/>
          <p:cNvSpPr txBox="1">
            <a:spLocks noGrp="1"/>
          </p:cNvSpPr>
          <p:nvPr>
            <p:ph type="body" idx="1"/>
          </p:nvPr>
        </p:nvSpPr>
        <p:spPr>
          <a:xfrm>
            <a:off x="454659" y="1928171"/>
            <a:ext cx="5346701" cy="4651700"/>
          </a:xfrm>
          <a:prstGeom prst="rect">
            <a:avLst/>
          </a:prstGeom>
          <a:noFill/>
          <a:ln w="28575" cap="flat" cmpd="sng">
            <a:solidFill>
              <a:srgbClr val="069AD1"/>
            </a:solidFill>
            <a:prstDash val="solid"/>
            <a:round/>
            <a:headEnd type="none" w="sm" len="sm"/>
            <a:tailEnd type="none" w="sm" len="sm"/>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r>
              <a:rPr lang="en-US" sz="1640" dirty="0">
                <a:latin typeface="Gill Sans MT" panose="020B0502020104020203" pitchFamily="34" charset="0"/>
              </a:rPr>
              <a:t> 1. </a:t>
            </a:r>
            <a:r>
              <a:rPr lang="en-US" sz="1640" u="sng" dirty="0">
                <a:latin typeface="Gill Sans MT" panose="020B0502020104020203" pitchFamily="34" charset="0"/>
              </a:rPr>
              <a:t>Boosting Crop Yield</a:t>
            </a:r>
            <a:r>
              <a:rPr lang="en-US" sz="1640" dirty="0">
                <a:latin typeface="Gill Sans MT" panose="020B0502020104020203" pitchFamily="34" charset="0"/>
              </a:rPr>
              <a:t>: A farmer uses </a:t>
            </a:r>
            <a:r>
              <a:rPr lang="en-US" sz="1640" dirty="0" err="1">
                <a:latin typeface="Gill Sans MT" panose="020B0502020104020203" pitchFamily="34" charset="0"/>
              </a:rPr>
              <a:t>Cropify</a:t>
            </a:r>
            <a:r>
              <a:rPr lang="en-US" sz="1640" dirty="0">
                <a:latin typeface="Gill Sans MT" panose="020B0502020104020203" pitchFamily="34" charset="0"/>
              </a:rPr>
              <a:t> to input information about their crops and soil, receiving a tailored fertilizer plan that increases yield and cuts costs.</a:t>
            </a:r>
          </a:p>
          <a:p>
            <a:pPr marL="457200" lvl="0" indent="0" algn="l" rtl="0">
              <a:lnSpc>
                <a:spcPct val="90000"/>
              </a:lnSpc>
              <a:spcBef>
                <a:spcPts val="0"/>
              </a:spcBef>
              <a:spcAft>
                <a:spcPts val="0"/>
              </a:spcAft>
              <a:buNone/>
            </a:pPr>
            <a:endParaRPr lang="en-US" sz="1640" dirty="0">
              <a:latin typeface="Gill Sans MT" panose="020B0502020104020203" pitchFamily="34" charset="0"/>
            </a:endParaRPr>
          </a:p>
          <a:p>
            <a:pPr marL="457200" lvl="0" indent="0" algn="l" rtl="0">
              <a:lnSpc>
                <a:spcPct val="90000"/>
              </a:lnSpc>
              <a:spcBef>
                <a:spcPts val="0"/>
              </a:spcBef>
              <a:spcAft>
                <a:spcPts val="0"/>
              </a:spcAft>
              <a:buNone/>
            </a:pPr>
            <a:r>
              <a:rPr lang="en-US" sz="1640" dirty="0">
                <a:latin typeface="Gill Sans MT" panose="020B0502020104020203" pitchFamily="34" charset="0"/>
              </a:rPr>
              <a:t>2. </a:t>
            </a:r>
            <a:r>
              <a:rPr lang="en-US" sz="1640" u="sng" dirty="0">
                <a:latin typeface="Gill Sans MT" panose="020B0502020104020203" pitchFamily="34" charset="0"/>
              </a:rPr>
              <a:t>Weather-Responsive Farming</a:t>
            </a:r>
            <a:r>
              <a:rPr lang="en-US" sz="1640" dirty="0">
                <a:latin typeface="Gill Sans MT" panose="020B0502020104020203" pitchFamily="34" charset="0"/>
              </a:rPr>
              <a:t>: </a:t>
            </a:r>
            <a:r>
              <a:rPr lang="en-US" sz="1640" dirty="0" err="1">
                <a:latin typeface="Gill Sans MT" panose="020B0502020104020203" pitchFamily="34" charset="0"/>
              </a:rPr>
              <a:t>Cropify</a:t>
            </a:r>
            <a:r>
              <a:rPr lang="en-US" sz="1640" dirty="0">
                <a:latin typeface="Gill Sans MT" panose="020B0502020104020203" pitchFamily="34" charset="0"/>
              </a:rPr>
              <a:t> alerts a user to adjust fertilizer application based on upcoming weather, optimizing effectiveness and reducing waste.</a:t>
            </a:r>
          </a:p>
          <a:p>
            <a:pPr marL="457200" lvl="0" indent="0" algn="l" rtl="0">
              <a:lnSpc>
                <a:spcPct val="90000"/>
              </a:lnSpc>
              <a:spcBef>
                <a:spcPts val="0"/>
              </a:spcBef>
              <a:spcAft>
                <a:spcPts val="0"/>
              </a:spcAft>
              <a:buNone/>
            </a:pPr>
            <a:endParaRPr lang="en-US" sz="1640" dirty="0">
              <a:latin typeface="Gill Sans MT" panose="020B0502020104020203" pitchFamily="34" charset="0"/>
            </a:endParaRPr>
          </a:p>
          <a:p>
            <a:pPr marL="457200" lvl="0" indent="0" algn="l" rtl="0">
              <a:lnSpc>
                <a:spcPct val="90000"/>
              </a:lnSpc>
              <a:spcBef>
                <a:spcPts val="0"/>
              </a:spcBef>
              <a:spcAft>
                <a:spcPts val="0"/>
              </a:spcAft>
              <a:buNone/>
            </a:pPr>
            <a:r>
              <a:rPr lang="en-US" sz="1640" dirty="0">
                <a:latin typeface="Gill Sans MT" panose="020B0502020104020203" pitchFamily="34" charset="0"/>
              </a:rPr>
              <a:t>3. </a:t>
            </a:r>
            <a:r>
              <a:rPr lang="en-US" sz="1640" u="sng" dirty="0">
                <a:latin typeface="Gill Sans MT" panose="020B0502020104020203" pitchFamily="34" charset="0"/>
              </a:rPr>
              <a:t>Promoting Soil Health</a:t>
            </a:r>
            <a:r>
              <a:rPr lang="en-US" sz="1640" dirty="0">
                <a:latin typeface="Gill Sans MT" panose="020B0502020104020203" pitchFamily="34" charset="0"/>
              </a:rPr>
              <a:t>: The app provides tips on sustainable fertilizer use, helping improve soil quality and ensuring long-term farm productivity.</a:t>
            </a:r>
          </a:p>
          <a:p>
            <a:pPr marL="457200" lvl="0" indent="0" algn="l" rtl="0">
              <a:lnSpc>
                <a:spcPct val="90000"/>
              </a:lnSpc>
              <a:spcBef>
                <a:spcPts val="0"/>
              </a:spcBef>
              <a:spcAft>
                <a:spcPts val="0"/>
              </a:spcAft>
              <a:buNone/>
            </a:pPr>
            <a:endParaRPr lang="en-US" sz="1640" dirty="0">
              <a:latin typeface="Gill Sans MT" panose="020B0502020104020203" pitchFamily="34" charset="0"/>
            </a:endParaRPr>
          </a:p>
          <a:p>
            <a:pPr marL="457200" lvl="0" indent="0" algn="l" rtl="0">
              <a:lnSpc>
                <a:spcPct val="90000"/>
              </a:lnSpc>
              <a:spcBef>
                <a:spcPts val="0"/>
              </a:spcBef>
              <a:spcAft>
                <a:spcPts val="0"/>
              </a:spcAft>
              <a:buNone/>
            </a:pPr>
            <a:r>
              <a:rPr lang="en-US" sz="1640" dirty="0">
                <a:latin typeface="Gill Sans MT" panose="020B0502020104020203" pitchFamily="34" charset="0"/>
              </a:rPr>
              <a:t>4. </a:t>
            </a:r>
            <a:r>
              <a:rPr lang="en-US" sz="1640" u="sng" dirty="0">
                <a:latin typeface="Gill Sans MT" panose="020B0502020104020203" pitchFamily="34" charset="0"/>
              </a:rPr>
              <a:t>Saving Money</a:t>
            </a:r>
            <a:r>
              <a:rPr lang="en-US" sz="1640" dirty="0">
                <a:latin typeface="Gill Sans MT" panose="020B0502020104020203" pitchFamily="34" charset="0"/>
              </a:rPr>
              <a:t>: A small farmer discovers how to save money using the cost analysis feature, which helps avoid buying and using too much fertilizer.</a:t>
            </a:r>
          </a:p>
          <a:p>
            <a:pPr marL="457200" lvl="0" indent="0" algn="l" rtl="0">
              <a:lnSpc>
                <a:spcPct val="90000"/>
              </a:lnSpc>
              <a:spcBef>
                <a:spcPts val="0"/>
              </a:spcBef>
              <a:spcAft>
                <a:spcPts val="0"/>
              </a:spcAft>
              <a:buNone/>
            </a:pPr>
            <a:endParaRPr lang="en-US" sz="1640" dirty="0">
              <a:latin typeface="Gill Sans MT" panose="020B0502020104020203" pitchFamily="34" charset="0"/>
            </a:endParaRPr>
          </a:p>
          <a:p>
            <a:pPr marL="457200" lvl="0" indent="0" algn="l" rtl="0">
              <a:lnSpc>
                <a:spcPct val="90000"/>
              </a:lnSpc>
              <a:spcBef>
                <a:spcPts val="0"/>
              </a:spcBef>
              <a:spcAft>
                <a:spcPts val="0"/>
              </a:spcAft>
              <a:buNone/>
            </a:pPr>
            <a:r>
              <a:rPr lang="en-US" sz="1640" dirty="0">
                <a:latin typeface="Gill Sans MT" panose="020B0502020104020203" pitchFamily="34" charset="0"/>
              </a:rPr>
              <a:t>5. </a:t>
            </a:r>
            <a:r>
              <a:rPr lang="en-US" sz="1640" u="sng" dirty="0">
                <a:latin typeface="Gill Sans MT" panose="020B0502020104020203" pitchFamily="34" charset="0"/>
              </a:rPr>
              <a:t>Informed Decision-Making</a:t>
            </a:r>
            <a:r>
              <a:rPr lang="en-US" sz="1640" dirty="0">
                <a:latin typeface="Gill Sans MT" panose="020B0502020104020203" pitchFamily="34" charset="0"/>
              </a:rPr>
              <a:t>: </a:t>
            </a:r>
            <a:r>
              <a:rPr lang="en-US" sz="1640" dirty="0" err="1">
                <a:latin typeface="Gill Sans MT" panose="020B0502020104020203" pitchFamily="34" charset="0"/>
              </a:rPr>
              <a:t>Cropify</a:t>
            </a:r>
            <a:r>
              <a:rPr lang="en-US" sz="1640" dirty="0">
                <a:latin typeface="Gill Sans MT" panose="020B0502020104020203" pitchFamily="34" charset="0"/>
              </a:rPr>
              <a:t> enables a farmer to track fertilizer use and crop yields, providing data to make smarter farming decisions</a:t>
            </a:r>
            <a:r>
              <a:rPr lang="en-US" dirty="0"/>
              <a:t>.</a:t>
            </a:r>
            <a:endParaRPr dirty="0"/>
          </a:p>
        </p:txBody>
      </p:sp>
      <p:sp>
        <p:nvSpPr>
          <p:cNvPr id="228" name="Google Shape;228;p17"/>
          <p:cNvSpPr txBox="1">
            <a:spLocks noGrp="1"/>
          </p:cNvSpPr>
          <p:nvPr>
            <p:ph type="sldNum" idx="12"/>
          </p:nvPr>
        </p:nvSpPr>
        <p:spPr>
          <a:xfrm>
            <a:off x="971550" y="6534152"/>
            <a:ext cx="523240" cy="4571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IN" dirty="0"/>
              <a:t>3</a:t>
            </a:r>
          </a:p>
          <a:p>
            <a:pPr marL="0" lvl="0" indent="0" algn="l" rtl="0">
              <a:lnSpc>
                <a:spcPct val="100000"/>
              </a:lnSpc>
              <a:spcBef>
                <a:spcPts val="0"/>
              </a:spcBef>
              <a:spcAft>
                <a:spcPts val="0"/>
              </a:spcAft>
              <a:buSzPts val="1100"/>
              <a:buNone/>
            </a:pPr>
            <a:endParaRPr dirty="0"/>
          </a:p>
        </p:txBody>
      </p:sp>
      <p:sp>
        <p:nvSpPr>
          <p:cNvPr id="229" name="Google Shape;229;p17"/>
          <p:cNvSpPr txBox="1"/>
          <p:nvPr/>
        </p:nvSpPr>
        <p:spPr>
          <a:xfrm>
            <a:off x="6360160" y="1287275"/>
            <a:ext cx="4196400" cy="528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700" b="1" i="0" u="none" strike="noStrike" cap="none" dirty="0">
                <a:solidFill>
                  <a:srgbClr val="069AD1"/>
                </a:solidFill>
                <a:latin typeface="Poppins"/>
                <a:ea typeface="Poppins"/>
                <a:cs typeface="Poppins"/>
                <a:sym typeface="Poppins"/>
              </a:rPr>
              <a:t>Describe your Dependencies / Show</a:t>
            </a:r>
            <a:r>
              <a:rPr lang="en-US" sz="1700" b="1" dirty="0">
                <a:solidFill>
                  <a:srgbClr val="069AD1"/>
                </a:solidFill>
                <a:latin typeface="Poppins"/>
                <a:ea typeface="Poppins"/>
                <a:cs typeface="Poppins"/>
                <a:sym typeface="Poppins"/>
              </a:rPr>
              <a:t> </a:t>
            </a:r>
            <a:r>
              <a:rPr lang="en-US" sz="1700" b="1" i="0" u="none" strike="noStrike" cap="none" dirty="0">
                <a:solidFill>
                  <a:srgbClr val="069AD1"/>
                </a:solidFill>
                <a:latin typeface="Poppins"/>
                <a:ea typeface="Poppins"/>
                <a:cs typeface="Poppins"/>
                <a:sym typeface="Poppins"/>
              </a:rPr>
              <a:t>stopper here</a:t>
            </a:r>
            <a:endParaRPr sz="1700" b="1" i="0" u="none" strike="noStrike" cap="none" dirty="0">
              <a:solidFill>
                <a:srgbClr val="069AD1"/>
              </a:solidFill>
              <a:latin typeface="Poppins"/>
              <a:ea typeface="Poppins"/>
              <a:cs typeface="Poppins"/>
              <a:sym typeface="Poppins"/>
            </a:endParaRPr>
          </a:p>
        </p:txBody>
      </p:sp>
      <p:sp>
        <p:nvSpPr>
          <p:cNvPr id="230" name="Google Shape;230;p17"/>
          <p:cNvSpPr txBox="1"/>
          <p:nvPr/>
        </p:nvSpPr>
        <p:spPr>
          <a:xfrm>
            <a:off x="6248398" y="1928170"/>
            <a:ext cx="5608321" cy="4651699"/>
          </a:xfrm>
          <a:prstGeom prst="rect">
            <a:avLst/>
          </a:prstGeom>
          <a:noFill/>
          <a:ln w="28575" cap="flat" cmpd="sng">
            <a:solidFill>
              <a:srgbClr val="069AD1"/>
            </a:solidFill>
            <a:prstDash val="solid"/>
            <a:round/>
            <a:headEnd type="none" w="sm" len="sm"/>
            <a:tailEnd type="none" w="sm" len="sm"/>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endParaRPr lang="en-US" sz="1300" b="0" i="0" u="none" strike="noStrike" cap="none" dirty="0">
              <a:solidFill>
                <a:schemeClr val="dk1"/>
              </a:solidFill>
              <a:latin typeface="Libre Franklin"/>
              <a:ea typeface="Libre Franklin"/>
              <a:cs typeface="Libre Franklin"/>
              <a:sym typeface="Libre Franklin"/>
            </a:endParaRPr>
          </a:p>
          <a:p>
            <a:pPr marL="457200" marR="0" lvl="0" indent="0" algn="l" rtl="0">
              <a:lnSpc>
                <a:spcPct val="90000"/>
              </a:lnSpc>
              <a:spcBef>
                <a:spcPts val="0"/>
              </a:spcBef>
              <a:spcAft>
                <a:spcPts val="0"/>
              </a:spcAft>
              <a:buNone/>
            </a:pPr>
            <a:r>
              <a:rPr lang="en-US" sz="1350" b="1" i="0" u="sng" strike="noStrike" cap="none" dirty="0">
                <a:solidFill>
                  <a:schemeClr val="dk1"/>
                </a:solidFill>
                <a:latin typeface="Libre Franklin"/>
                <a:ea typeface="Libre Franklin"/>
                <a:cs typeface="Libre Franklin"/>
                <a:sym typeface="Libre Franklin"/>
              </a:rPr>
              <a:t>Dependencies</a:t>
            </a:r>
            <a:r>
              <a:rPr lang="en-US" sz="1350" b="0" i="0" u="none" strike="noStrike" cap="none" dirty="0">
                <a:solidFill>
                  <a:schemeClr val="dk1"/>
                </a:solidFill>
                <a:latin typeface="Libre Franklin"/>
                <a:ea typeface="Libre Franklin"/>
                <a:cs typeface="Libre Franklin"/>
                <a:sym typeface="Libre Franklin"/>
              </a:rPr>
              <a:t>:</a:t>
            </a:r>
          </a:p>
          <a:p>
            <a:pPr marL="457200" marR="0" lvl="0" indent="0" algn="l" rtl="0">
              <a:lnSpc>
                <a:spcPct val="90000"/>
              </a:lnSpc>
              <a:spcBef>
                <a:spcPts val="0"/>
              </a:spcBef>
              <a:spcAft>
                <a:spcPts val="0"/>
              </a:spcAft>
              <a:buNone/>
            </a:pPr>
            <a:r>
              <a:rPr lang="en-US" sz="1350" b="0" i="0" u="none" strike="noStrike" cap="none" dirty="0">
                <a:solidFill>
                  <a:schemeClr val="dk1"/>
                </a:solidFill>
                <a:latin typeface="Libre Franklin"/>
                <a:ea typeface="Libre Franklin"/>
                <a:cs typeface="Libre Franklin"/>
                <a:sym typeface="Libre Franklin"/>
              </a:rPr>
              <a:t>- </a:t>
            </a:r>
            <a:r>
              <a:rPr lang="en-US" sz="1350" b="0" i="1" u="sng" strike="noStrike" cap="none" dirty="0">
                <a:solidFill>
                  <a:schemeClr val="dk1"/>
                </a:solidFill>
                <a:latin typeface="Libre Franklin"/>
                <a:ea typeface="Libre Franklin"/>
                <a:cs typeface="Libre Franklin"/>
                <a:sym typeface="Libre Franklin"/>
              </a:rPr>
              <a:t>Accurate Soil Data</a:t>
            </a:r>
            <a:r>
              <a:rPr lang="en-US" sz="1350" b="0" i="0" u="none" strike="noStrike" cap="none" dirty="0">
                <a:solidFill>
                  <a:schemeClr val="dk1"/>
                </a:solidFill>
                <a:latin typeface="Libre Franklin"/>
                <a:ea typeface="Libre Franklin"/>
                <a:cs typeface="Libre Franklin"/>
                <a:sym typeface="Libre Franklin"/>
              </a:rPr>
              <a:t>: Essential for precise recommendations; relies on third-party testing or manual input.</a:t>
            </a:r>
          </a:p>
          <a:p>
            <a:pPr marL="457200" marR="0" lvl="0" indent="0" algn="l" rtl="0">
              <a:lnSpc>
                <a:spcPct val="90000"/>
              </a:lnSpc>
              <a:spcBef>
                <a:spcPts val="0"/>
              </a:spcBef>
              <a:spcAft>
                <a:spcPts val="0"/>
              </a:spcAft>
              <a:buNone/>
            </a:pPr>
            <a:r>
              <a:rPr lang="en-US" sz="1350" b="0" i="0" u="none" strike="noStrike" cap="none" dirty="0">
                <a:solidFill>
                  <a:schemeClr val="dk1"/>
                </a:solidFill>
                <a:latin typeface="Libre Franklin"/>
                <a:ea typeface="Libre Franklin"/>
                <a:cs typeface="Libre Franklin"/>
                <a:sym typeface="Libre Franklin"/>
              </a:rPr>
              <a:t>- </a:t>
            </a:r>
            <a:r>
              <a:rPr lang="en-US" sz="1350" b="0" i="1" u="sng" strike="noStrike" cap="none" dirty="0">
                <a:solidFill>
                  <a:schemeClr val="dk1"/>
                </a:solidFill>
                <a:latin typeface="Libre Franklin"/>
                <a:ea typeface="Libre Franklin"/>
                <a:cs typeface="Libre Franklin"/>
                <a:sym typeface="Libre Franklin"/>
              </a:rPr>
              <a:t>Weather Data</a:t>
            </a:r>
            <a:r>
              <a:rPr lang="en-US" sz="1350" b="0" i="0" u="none" strike="noStrike" cap="none" dirty="0">
                <a:solidFill>
                  <a:schemeClr val="dk1"/>
                </a:solidFill>
                <a:latin typeface="Libre Franklin"/>
                <a:ea typeface="Libre Franklin"/>
                <a:cs typeface="Libre Franklin"/>
                <a:sym typeface="Libre Franklin"/>
              </a:rPr>
              <a:t>: Requires reliable, real-time data for adjusting plans.</a:t>
            </a:r>
          </a:p>
          <a:p>
            <a:pPr marL="457200" marR="0" lvl="0" indent="0" algn="l" rtl="0">
              <a:lnSpc>
                <a:spcPct val="90000"/>
              </a:lnSpc>
              <a:spcBef>
                <a:spcPts val="0"/>
              </a:spcBef>
              <a:spcAft>
                <a:spcPts val="0"/>
              </a:spcAft>
              <a:buNone/>
            </a:pPr>
            <a:r>
              <a:rPr lang="en-US" sz="1350" b="0" i="0" u="none" strike="noStrike" cap="none" dirty="0">
                <a:solidFill>
                  <a:schemeClr val="dk1"/>
                </a:solidFill>
                <a:latin typeface="Libre Franklin"/>
                <a:ea typeface="Libre Franklin"/>
                <a:cs typeface="Libre Franklin"/>
                <a:sym typeface="Libre Franklin"/>
              </a:rPr>
              <a:t>- </a:t>
            </a:r>
            <a:r>
              <a:rPr lang="en-US" sz="1350" b="0" i="1" u="sng" strike="noStrike" cap="none" dirty="0">
                <a:solidFill>
                  <a:schemeClr val="dk1"/>
                </a:solidFill>
                <a:latin typeface="Libre Franklin"/>
                <a:ea typeface="Libre Franklin"/>
                <a:cs typeface="Libre Franklin"/>
                <a:sym typeface="Libre Franklin"/>
              </a:rPr>
              <a:t>User Input</a:t>
            </a:r>
            <a:r>
              <a:rPr lang="en-US" sz="1350" b="0" i="0" u="none" strike="noStrike" cap="none" dirty="0">
                <a:solidFill>
                  <a:schemeClr val="dk1"/>
                </a:solidFill>
                <a:latin typeface="Libre Franklin"/>
                <a:ea typeface="Libre Franklin"/>
                <a:cs typeface="Libre Franklin"/>
                <a:sym typeface="Libre Franklin"/>
              </a:rPr>
              <a:t>: Accurate farmer data is crucial for optimal recommendations.</a:t>
            </a:r>
          </a:p>
          <a:p>
            <a:pPr marL="457200" marR="0" lvl="0" indent="0" algn="l" rtl="0">
              <a:lnSpc>
                <a:spcPct val="90000"/>
              </a:lnSpc>
              <a:spcBef>
                <a:spcPts val="0"/>
              </a:spcBef>
              <a:spcAft>
                <a:spcPts val="0"/>
              </a:spcAft>
              <a:buNone/>
            </a:pPr>
            <a:r>
              <a:rPr lang="en-US" sz="1350" b="0" i="0" u="none" strike="noStrike" cap="none" dirty="0">
                <a:solidFill>
                  <a:schemeClr val="dk1"/>
                </a:solidFill>
                <a:latin typeface="Libre Franklin"/>
                <a:ea typeface="Libre Franklin"/>
                <a:cs typeface="Libre Franklin"/>
                <a:sym typeface="Libre Franklin"/>
              </a:rPr>
              <a:t>- </a:t>
            </a:r>
            <a:r>
              <a:rPr lang="en-US" sz="1350" b="0" i="1" u="sng" strike="noStrike" cap="none" dirty="0">
                <a:solidFill>
                  <a:schemeClr val="dk1"/>
                </a:solidFill>
                <a:latin typeface="Libre Franklin"/>
                <a:ea typeface="Libre Franklin"/>
                <a:cs typeface="Libre Franklin"/>
                <a:sym typeface="Libre Franklin"/>
              </a:rPr>
              <a:t>Technology Infrastructure</a:t>
            </a:r>
            <a:r>
              <a:rPr lang="en-US" sz="1350" b="0" i="0" u="none" strike="noStrike" cap="none" dirty="0">
                <a:solidFill>
                  <a:schemeClr val="dk1"/>
                </a:solidFill>
                <a:latin typeface="Libre Franklin"/>
                <a:ea typeface="Libre Franklin"/>
                <a:cs typeface="Libre Franklin"/>
                <a:sym typeface="Libre Franklin"/>
              </a:rPr>
              <a:t>: Stable internet is necessary, especially in rural areas.</a:t>
            </a:r>
          </a:p>
          <a:p>
            <a:pPr marL="457200" marR="0" lvl="0" indent="0" algn="l" rtl="0">
              <a:lnSpc>
                <a:spcPct val="90000"/>
              </a:lnSpc>
              <a:spcBef>
                <a:spcPts val="0"/>
              </a:spcBef>
              <a:spcAft>
                <a:spcPts val="0"/>
              </a:spcAft>
              <a:buNone/>
            </a:pPr>
            <a:r>
              <a:rPr lang="en-US" sz="1350" b="0" i="0" u="none" strike="noStrike" cap="none" dirty="0">
                <a:solidFill>
                  <a:schemeClr val="dk1"/>
                </a:solidFill>
                <a:latin typeface="Libre Franklin"/>
                <a:ea typeface="Libre Franklin"/>
                <a:cs typeface="Libre Franklin"/>
                <a:sym typeface="Libre Franklin"/>
              </a:rPr>
              <a:t>- </a:t>
            </a:r>
            <a:r>
              <a:rPr lang="en-US" sz="1350" b="0" i="1" u="sng" strike="noStrike" cap="none" dirty="0">
                <a:solidFill>
                  <a:schemeClr val="dk1"/>
                </a:solidFill>
                <a:latin typeface="Libre Franklin"/>
                <a:ea typeface="Libre Franklin"/>
                <a:cs typeface="Libre Franklin"/>
                <a:sym typeface="Libre Franklin"/>
              </a:rPr>
              <a:t>Data Security</a:t>
            </a:r>
            <a:r>
              <a:rPr lang="en-US" sz="1350" b="0" i="0" u="none" strike="noStrike" cap="none" dirty="0">
                <a:solidFill>
                  <a:schemeClr val="dk1"/>
                </a:solidFill>
                <a:latin typeface="Libre Franklin"/>
                <a:ea typeface="Libre Franklin"/>
                <a:cs typeface="Libre Franklin"/>
                <a:sym typeface="Libre Franklin"/>
              </a:rPr>
              <a:t>: Ensuring user data protection is vital.</a:t>
            </a:r>
          </a:p>
          <a:p>
            <a:pPr marL="457200" marR="0" lvl="0" indent="0" algn="l" rtl="0">
              <a:lnSpc>
                <a:spcPct val="90000"/>
              </a:lnSpc>
              <a:spcBef>
                <a:spcPts val="0"/>
              </a:spcBef>
              <a:spcAft>
                <a:spcPts val="0"/>
              </a:spcAft>
              <a:buNone/>
            </a:pPr>
            <a:endParaRPr lang="en-US" sz="1350" b="0" i="0" u="none" strike="noStrike" cap="none" dirty="0">
              <a:solidFill>
                <a:schemeClr val="dk1"/>
              </a:solidFill>
              <a:latin typeface="Libre Franklin"/>
              <a:ea typeface="Libre Franklin"/>
              <a:cs typeface="Libre Franklin"/>
              <a:sym typeface="Libre Franklin"/>
            </a:endParaRPr>
          </a:p>
          <a:p>
            <a:pPr marL="457200" lvl="0">
              <a:lnSpc>
                <a:spcPct val="90000"/>
              </a:lnSpc>
            </a:pPr>
            <a:r>
              <a:rPr lang="en-US" sz="1350" b="1" i="0" u="sng" strike="noStrike" cap="none" dirty="0">
                <a:solidFill>
                  <a:schemeClr val="dk1"/>
                </a:solidFill>
                <a:latin typeface="Libre Franklin"/>
                <a:ea typeface="Libre Franklin"/>
                <a:cs typeface="Libre Franklin"/>
                <a:sym typeface="Libre Franklin"/>
              </a:rPr>
              <a:t>Showstopper:</a:t>
            </a:r>
          </a:p>
          <a:p>
            <a:r>
              <a:rPr lang="en-US" sz="1200" b="1" dirty="0"/>
              <a:t>CROPIFY: Making Smart Farming Decisions</a:t>
            </a:r>
            <a:endParaRPr lang="en-US" sz="1200" dirty="0"/>
          </a:p>
          <a:p>
            <a:r>
              <a:rPr lang="en-US" sz="1200" dirty="0"/>
              <a:t>In our CROPIFY project, we use a special type of computer system called a </a:t>
            </a:r>
            <a:r>
              <a:rPr lang="en-US" sz="1200" b="1" dirty="0"/>
              <a:t>neural network(</a:t>
            </a:r>
            <a:r>
              <a:rPr lang="en-US" sz="1200" dirty="0"/>
              <a:t>least square regression algorithm model</a:t>
            </a:r>
            <a:r>
              <a:rPr lang="en-US" sz="1200" b="1" dirty="0"/>
              <a:t>)</a:t>
            </a:r>
            <a:r>
              <a:rPr lang="en-US" sz="1200" dirty="0"/>
              <a:t>. This system helps us predict the best outcomes for your crops by looking at important factors like soil pH levels, nutrient content, how stressed your plants are, and how your fields are managed.</a:t>
            </a:r>
          </a:p>
          <a:p>
            <a:r>
              <a:rPr lang="en-US" sz="1200" dirty="0"/>
              <a:t>The neural network works by comparing different factors to find patterns, similar to how we learn from experience. We then adjust the system to make sure it gives predictions that are correct about 80-90% of the time. This way, you get reliable advice on how to manage your crops better, no matter the conditions on your farm.</a:t>
            </a:r>
          </a:p>
          <a:p>
            <a:pPr marL="457200" lvl="0">
              <a:lnSpc>
                <a:spcPct val="90000"/>
              </a:lnSpc>
            </a:pPr>
            <a:endParaRPr lang="en-US" sz="1350" b="1" i="0" u="sng" strike="noStrike" cap="none" dirty="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495648" y="380988"/>
            <a:ext cx="6617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3400" b="0">
                <a:solidFill>
                  <a:srgbClr val="083F80"/>
                </a:solidFill>
                <a:latin typeface="Poppins ExtraBold"/>
                <a:ea typeface="Poppins ExtraBold"/>
                <a:cs typeface="Poppins ExtraBold"/>
                <a:sym typeface="Poppins ExtraBold"/>
              </a:rPr>
              <a:t>Team Member Details </a:t>
            </a:r>
            <a:endParaRPr sz="3400" b="0">
              <a:solidFill>
                <a:srgbClr val="083F80"/>
              </a:solidFill>
              <a:latin typeface="Poppins ExtraBold"/>
              <a:ea typeface="Poppins ExtraBold"/>
              <a:cs typeface="Poppins ExtraBold"/>
              <a:sym typeface="Poppins ExtraBold"/>
            </a:endParaRPr>
          </a:p>
        </p:txBody>
      </p:sp>
      <p:sp>
        <p:nvSpPr>
          <p:cNvPr id="236" name="Google Shape;236;p18"/>
          <p:cNvSpPr txBox="1">
            <a:spLocks noGrp="1"/>
          </p:cNvSpPr>
          <p:nvPr>
            <p:ph type="body" idx="1"/>
          </p:nvPr>
        </p:nvSpPr>
        <p:spPr>
          <a:xfrm>
            <a:off x="381000" y="1439575"/>
            <a:ext cx="11430000" cy="483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50" b="1" dirty="0">
                <a:solidFill>
                  <a:srgbClr val="069AD1"/>
                </a:solidFill>
                <a:latin typeface="Poppins"/>
                <a:ea typeface="Poppins"/>
                <a:cs typeface="Poppins"/>
                <a:sym typeface="Poppins"/>
              </a:rPr>
              <a:t>Team Leader Name: SHREYANSH SAKARWAL</a:t>
            </a:r>
            <a:endParaRPr sz="1250"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 BTECH			Stream : CSE-DS			Year:</a:t>
            </a:r>
            <a:r>
              <a:rPr lang="en-US" sz="1250" b="1" dirty="0">
                <a:solidFill>
                  <a:srgbClr val="083F80"/>
                </a:solidFill>
                <a:latin typeface="Poppins"/>
                <a:ea typeface="Poppins"/>
                <a:cs typeface="Poppins"/>
                <a:sym typeface="Wingdings" panose="05000000000000000000" pitchFamily="2" charset="2"/>
              </a:rPr>
              <a:t>||</a:t>
            </a:r>
            <a:r>
              <a:rPr lang="en-US" sz="1250" b="1" dirty="0">
                <a:solidFill>
                  <a:srgbClr val="083F80"/>
                </a:solidFill>
                <a:latin typeface="Poppins"/>
                <a:ea typeface="Poppins"/>
                <a:cs typeface="Poppins"/>
                <a:sym typeface="Poppins"/>
              </a:rPr>
              <a:t> </a:t>
            </a:r>
            <a:endParaRPr sz="1250" b="1" dirty="0">
              <a:solidFill>
                <a:srgbClr val="083F80"/>
              </a:solidFill>
              <a:latin typeface="Poppins"/>
              <a:ea typeface="Poppins"/>
              <a:cs typeface="Poppins"/>
              <a:sym typeface="Poppins"/>
            </a:endParaRPr>
          </a:p>
          <a:p>
            <a:pPr marL="0" lvl="0" indent="0" algn="l" rtl="0">
              <a:lnSpc>
                <a:spcPct val="90000"/>
              </a:lnSpc>
              <a:spcBef>
                <a:spcPts val="1000"/>
              </a:spcBef>
              <a:spcAft>
                <a:spcPts val="0"/>
              </a:spcAft>
              <a:buClr>
                <a:srgbClr val="5D7C3F"/>
              </a:buClr>
              <a:buSzPts val="1200"/>
              <a:buNone/>
            </a:pPr>
            <a:r>
              <a:rPr lang="en-US" sz="1250" b="1" dirty="0">
                <a:solidFill>
                  <a:srgbClr val="069AD1"/>
                </a:solidFill>
                <a:latin typeface="Poppins"/>
                <a:ea typeface="Poppins"/>
                <a:cs typeface="Poppins"/>
                <a:sym typeface="Poppins"/>
              </a:rPr>
              <a:t>Team Member 1 Name: SHUBHAM SAURABH</a:t>
            </a: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BTECH 			Stream: CSE-DS			Year:|| </a:t>
            </a:r>
          </a:p>
          <a:p>
            <a:pPr marL="0" lvl="0" indent="0" algn="l" rtl="0">
              <a:lnSpc>
                <a:spcPct val="90000"/>
              </a:lnSpc>
              <a:spcBef>
                <a:spcPts val="1000"/>
              </a:spcBef>
              <a:spcAft>
                <a:spcPts val="0"/>
              </a:spcAft>
              <a:buClr>
                <a:srgbClr val="5D7C3F"/>
              </a:buClr>
              <a:buSzPts val="1200"/>
              <a:buNone/>
            </a:pPr>
            <a:r>
              <a:rPr lang="en-US" sz="1250" b="1" dirty="0">
                <a:solidFill>
                  <a:srgbClr val="069AD1"/>
                </a:solidFill>
                <a:latin typeface="Poppins"/>
                <a:ea typeface="Poppins"/>
                <a:cs typeface="Poppins"/>
                <a:sym typeface="Poppins"/>
              </a:rPr>
              <a:t>Team Member 2 Name: PARIJAT CHATTERJEE</a:t>
            </a:r>
          </a:p>
          <a:p>
            <a:pPr marL="0" lvl="0" indent="0" algn="l" rtl="0">
              <a:lnSpc>
                <a:spcPct val="90000"/>
              </a:lnSpc>
              <a:spcBef>
                <a:spcPts val="1000"/>
              </a:spcBef>
              <a:spcAft>
                <a:spcPts val="0"/>
              </a:spcAft>
              <a:buClr>
                <a:srgbClr val="5D7C3F"/>
              </a:buClr>
              <a:buSzPts val="1200"/>
              <a:buNone/>
            </a:pPr>
            <a:r>
              <a:rPr lang="en-US" sz="1250" b="1" dirty="0">
                <a:solidFill>
                  <a:srgbClr val="083F80"/>
                </a:solidFill>
                <a:latin typeface="Poppins"/>
                <a:ea typeface="Poppins"/>
                <a:cs typeface="Poppins"/>
                <a:sym typeface="Poppins"/>
              </a:rPr>
              <a:t>Branch : BTECH			Stream : CSE-DS			Year</a:t>
            </a:r>
            <a:r>
              <a:rPr lang="en-US" sz="1250" b="1" dirty="0">
                <a:solidFill>
                  <a:srgbClr val="083F80"/>
                </a:solidFill>
                <a:latin typeface="Poppins"/>
                <a:ea typeface="Poppins"/>
                <a:cs typeface="Poppins"/>
                <a:sym typeface="Wingdings" panose="05000000000000000000" pitchFamily="2" charset="2"/>
              </a:rPr>
              <a:t>:||</a:t>
            </a:r>
            <a:r>
              <a:rPr lang="en-US" sz="1250" b="1" dirty="0">
                <a:solidFill>
                  <a:srgbClr val="083F80"/>
                </a:solidFill>
                <a:latin typeface="Poppins"/>
                <a:ea typeface="Poppins"/>
                <a:cs typeface="Poppins"/>
                <a:sym typeface="Poppins"/>
              </a:rPr>
              <a:t> </a:t>
            </a:r>
            <a:endParaRPr sz="1250" b="1" dirty="0">
              <a:solidFill>
                <a:srgbClr val="083F80"/>
              </a:solidFill>
              <a:latin typeface="Poppins"/>
              <a:ea typeface="Poppins"/>
              <a:cs typeface="Poppins"/>
              <a:sym typeface="Poppins"/>
            </a:endParaRPr>
          </a:p>
          <a:p>
            <a:pPr marL="0" lvl="0" indent="0" algn="l" rtl="0">
              <a:lnSpc>
                <a:spcPct val="90000"/>
              </a:lnSpc>
              <a:spcBef>
                <a:spcPts val="1000"/>
              </a:spcBef>
              <a:spcAft>
                <a:spcPts val="0"/>
              </a:spcAft>
              <a:buClr>
                <a:srgbClr val="5D7C3F"/>
              </a:buClr>
              <a:buSzPts val="1200"/>
              <a:buNone/>
            </a:pPr>
            <a:r>
              <a:rPr lang="en-US" sz="1250" b="1" dirty="0">
                <a:solidFill>
                  <a:srgbClr val="069AD1"/>
                </a:solidFill>
                <a:latin typeface="Poppins"/>
                <a:ea typeface="Poppins"/>
                <a:cs typeface="Poppins"/>
                <a:sym typeface="Poppins"/>
              </a:rPr>
              <a:t>Team Member 3 Name: ROSHAN KHAN </a:t>
            </a:r>
            <a:endParaRPr sz="1250"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BTECH			Stream : CSE-DS			Year:|| </a:t>
            </a:r>
            <a:endParaRPr sz="1250" b="1" dirty="0">
              <a:solidFill>
                <a:srgbClr val="083F80"/>
              </a:solidFill>
              <a:latin typeface="Poppins"/>
              <a:ea typeface="Poppins"/>
              <a:cs typeface="Poppins"/>
              <a:sym typeface="Poppins"/>
            </a:endParaRPr>
          </a:p>
          <a:p>
            <a:pPr marL="0" lvl="0" indent="0" algn="l" rtl="0">
              <a:lnSpc>
                <a:spcPct val="90000"/>
              </a:lnSpc>
              <a:spcBef>
                <a:spcPts val="1000"/>
              </a:spcBef>
              <a:spcAft>
                <a:spcPts val="0"/>
              </a:spcAft>
              <a:buClr>
                <a:srgbClr val="5D7C3F"/>
              </a:buClr>
              <a:buSzPts val="1200"/>
              <a:buNone/>
            </a:pPr>
            <a:r>
              <a:rPr lang="en-US" sz="1250" b="1" dirty="0">
                <a:solidFill>
                  <a:srgbClr val="069AD1"/>
                </a:solidFill>
                <a:latin typeface="Poppins"/>
                <a:ea typeface="Poppins"/>
                <a:cs typeface="Poppins"/>
                <a:sym typeface="Poppins"/>
              </a:rPr>
              <a:t>Team Member 4 Name: ANURAG BHARDWAJ</a:t>
            </a:r>
            <a:endParaRPr sz="1250" b="1" dirty="0">
              <a:solidFill>
                <a:srgbClr val="069AD1"/>
              </a:solidFill>
              <a:latin typeface="Poppins"/>
              <a:ea typeface="Poppins"/>
              <a:cs typeface="Poppins"/>
              <a:sym typeface="Poppins"/>
            </a:endParaRPr>
          </a:p>
          <a:p>
            <a:pPr marL="0" lvl="0" indent="0" algn="l" rtl="0">
              <a:lnSpc>
                <a:spcPct val="90000"/>
              </a:lnSpc>
              <a:spcBef>
                <a:spcPts val="1000"/>
              </a:spcBef>
              <a:spcAft>
                <a:spcPts val="0"/>
              </a:spcAft>
              <a:buClr>
                <a:schemeClr val="dk1"/>
              </a:buClr>
              <a:buSzPts val="1200"/>
              <a:buNone/>
            </a:pPr>
            <a:r>
              <a:rPr lang="en-US" sz="1250" b="1" dirty="0">
                <a:solidFill>
                  <a:srgbClr val="083F80"/>
                </a:solidFill>
                <a:latin typeface="Poppins"/>
                <a:ea typeface="Poppins"/>
                <a:cs typeface="Poppins"/>
                <a:sym typeface="Poppins"/>
              </a:rPr>
              <a:t>Branch : BTECH			Stream : CSE-AI/ML			Year:</a:t>
            </a:r>
            <a:r>
              <a:rPr lang="en-US" sz="1250" b="1" dirty="0">
                <a:latin typeface="Poppins"/>
                <a:ea typeface="Poppins"/>
                <a:cs typeface="Poppins"/>
                <a:sym typeface="Poppins"/>
              </a:rPr>
              <a:t>||</a:t>
            </a:r>
            <a:endParaRPr sz="1250" b="1" dirty="0">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1696AC"/>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731</Words>
  <Application>Microsoft Office PowerPoint</Application>
  <PresentationFormat>Widescreen</PresentationFormat>
  <Paragraphs>73</Paragraphs>
  <Slides>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MV Boli</vt:lpstr>
      <vt:lpstr>Noto Sans Symbols</vt:lpstr>
      <vt:lpstr>Arial</vt:lpstr>
      <vt:lpstr>Poppins ExtraBold</vt:lpstr>
      <vt:lpstr>Calibri</vt:lpstr>
      <vt:lpstr>Franklin Gothic</vt:lpstr>
      <vt:lpstr>Gill Sans MT</vt:lpstr>
      <vt:lpstr>Poppins</vt:lpstr>
      <vt:lpstr>Libre Franklin</vt:lpstr>
      <vt:lpstr>Poppins SemiBold</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Shreyansh Sakarwal</dc:creator>
  <cp:lastModifiedBy>Shreyansh Sakarwal</cp:lastModifiedBy>
  <cp:revision>7</cp:revision>
  <dcterms:modified xsi:type="dcterms:W3CDTF">2024-08-15T15:39:09Z</dcterms:modified>
</cp:coreProperties>
</file>