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50596-5C67-44BC-BF1E-05F1652258B3}" v="2" dt="2021-10-09T19:25:34.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plin K (FCES)" userId="24d5a02b-c430-4d46-a3d8-37dc6548c530" providerId="ADAL" clId="{3E950596-5C67-44BC-BF1E-05F1652258B3}"/>
    <pc:docChg chg="custSel addSld modSld">
      <pc:chgData name="Chaplin K (FCES)" userId="24d5a02b-c430-4d46-a3d8-37dc6548c530" providerId="ADAL" clId="{3E950596-5C67-44BC-BF1E-05F1652258B3}" dt="2021-10-09T19:25:34.414" v="26"/>
      <pc:docMkLst>
        <pc:docMk/>
      </pc:docMkLst>
      <pc:sldChg chg="delSp modSp mod">
        <pc:chgData name="Chaplin K (FCES)" userId="24d5a02b-c430-4d46-a3d8-37dc6548c530" providerId="ADAL" clId="{3E950596-5C67-44BC-BF1E-05F1652258B3}" dt="2021-10-09T19:25:34.414" v="26"/>
        <pc:sldMkLst>
          <pc:docMk/>
          <pc:sldMk cId="3702678852" sldId="256"/>
        </pc:sldMkLst>
        <pc:spChg chg="mod">
          <ac:chgData name="Chaplin K (FCES)" userId="24d5a02b-c430-4d46-a3d8-37dc6548c530" providerId="ADAL" clId="{3E950596-5C67-44BC-BF1E-05F1652258B3}" dt="2021-10-09T19:25:34.414" v="26"/>
          <ac:spMkLst>
            <pc:docMk/>
            <pc:sldMk cId="3702678852" sldId="256"/>
            <ac:spMk id="2" creationId="{EAFEBD13-11AF-4581-ABE0-3507D390A0FB}"/>
          </ac:spMkLst>
        </pc:spChg>
        <pc:spChg chg="mod">
          <ac:chgData name="Chaplin K (FCES)" userId="24d5a02b-c430-4d46-a3d8-37dc6548c530" providerId="ADAL" clId="{3E950596-5C67-44BC-BF1E-05F1652258B3}" dt="2021-10-09T19:25:34.414" v="26"/>
          <ac:spMkLst>
            <pc:docMk/>
            <pc:sldMk cId="3702678852" sldId="256"/>
            <ac:spMk id="3" creationId="{62485D35-D440-4E42-B2BF-670FB5EA0399}"/>
          </ac:spMkLst>
        </pc:spChg>
        <pc:picChg chg="del">
          <ac:chgData name="Chaplin K (FCES)" userId="24d5a02b-c430-4d46-a3d8-37dc6548c530" providerId="ADAL" clId="{3E950596-5C67-44BC-BF1E-05F1652258B3}" dt="2021-10-09T19:19:03.624" v="22" actId="478"/>
          <ac:picMkLst>
            <pc:docMk/>
            <pc:sldMk cId="3702678852" sldId="256"/>
            <ac:picMk id="5" creationId="{1EF42C2A-5CA0-4D59-98C3-E7892F6E6C09}"/>
          </ac:picMkLst>
        </pc:picChg>
      </pc:sldChg>
      <pc:sldChg chg="modSp mod">
        <pc:chgData name="Chaplin K (FCES)" userId="24d5a02b-c430-4d46-a3d8-37dc6548c530" providerId="ADAL" clId="{3E950596-5C67-44BC-BF1E-05F1652258B3}" dt="2021-10-09T19:25:34.414" v="26"/>
        <pc:sldMkLst>
          <pc:docMk/>
          <pc:sldMk cId="2311752493" sldId="257"/>
        </pc:sldMkLst>
        <pc:spChg chg="mod">
          <ac:chgData name="Chaplin K (FCES)" userId="24d5a02b-c430-4d46-a3d8-37dc6548c530" providerId="ADAL" clId="{3E950596-5C67-44BC-BF1E-05F1652258B3}" dt="2021-10-09T19:25:34.414" v="26"/>
          <ac:spMkLst>
            <pc:docMk/>
            <pc:sldMk cId="2311752493" sldId="257"/>
            <ac:spMk id="2" creationId="{B01D7D8C-C285-4FBD-878A-576B7EF8FD3B}"/>
          </ac:spMkLst>
        </pc:spChg>
        <pc:spChg chg="mod">
          <ac:chgData name="Chaplin K (FCES)" userId="24d5a02b-c430-4d46-a3d8-37dc6548c530" providerId="ADAL" clId="{3E950596-5C67-44BC-BF1E-05F1652258B3}" dt="2021-10-09T19:25:34.414" v="26"/>
          <ac:spMkLst>
            <pc:docMk/>
            <pc:sldMk cId="2311752493" sldId="257"/>
            <ac:spMk id="3" creationId="{EAAE6E50-87AE-41D0-9CFE-8F622AE36D32}"/>
          </ac:spMkLst>
        </pc:spChg>
        <pc:spChg chg="mod">
          <ac:chgData name="Chaplin K (FCES)" userId="24d5a02b-c430-4d46-a3d8-37dc6548c530" providerId="ADAL" clId="{3E950596-5C67-44BC-BF1E-05F1652258B3}" dt="2021-10-09T19:25:21.953" v="25" actId="1076"/>
          <ac:spMkLst>
            <pc:docMk/>
            <pc:sldMk cId="2311752493" sldId="257"/>
            <ac:spMk id="5" creationId="{FB8607FA-2A50-4B63-AD28-DBDB29452515}"/>
          </ac:spMkLst>
        </pc:spChg>
        <pc:picChg chg="mod">
          <ac:chgData name="Chaplin K (FCES)" userId="24d5a02b-c430-4d46-a3d8-37dc6548c530" providerId="ADAL" clId="{3E950596-5C67-44BC-BF1E-05F1652258B3}" dt="2021-10-09T19:25:19.560" v="24" actId="1076"/>
          <ac:picMkLst>
            <pc:docMk/>
            <pc:sldMk cId="2311752493" sldId="257"/>
            <ac:picMk id="4" creationId="{EBF8D558-3920-4A38-9F9D-7DC64CD79836}"/>
          </ac:picMkLst>
        </pc:picChg>
      </pc:sldChg>
      <pc:sldChg chg="modSp">
        <pc:chgData name="Chaplin K (FCES)" userId="24d5a02b-c430-4d46-a3d8-37dc6548c530" providerId="ADAL" clId="{3E950596-5C67-44BC-BF1E-05F1652258B3}" dt="2021-10-09T19:25:34.414" v="26"/>
        <pc:sldMkLst>
          <pc:docMk/>
          <pc:sldMk cId="1499464362" sldId="258"/>
        </pc:sldMkLst>
        <pc:spChg chg="mod">
          <ac:chgData name="Chaplin K (FCES)" userId="24d5a02b-c430-4d46-a3d8-37dc6548c530" providerId="ADAL" clId="{3E950596-5C67-44BC-BF1E-05F1652258B3}" dt="2021-10-09T19:25:34.414" v="26"/>
          <ac:spMkLst>
            <pc:docMk/>
            <pc:sldMk cId="1499464362" sldId="258"/>
            <ac:spMk id="2" creationId="{058361B3-1548-45E1-82F5-6AA644620B5F}"/>
          </ac:spMkLst>
        </pc:spChg>
        <pc:spChg chg="mod">
          <ac:chgData name="Chaplin K (FCES)" userId="24d5a02b-c430-4d46-a3d8-37dc6548c530" providerId="ADAL" clId="{3E950596-5C67-44BC-BF1E-05F1652258B3}" dt="2021-10-09T19:25:34.414" v="26"/>
          <ac:spMkLst>
            <pc:docMk/>
            <pc:sldMk cId="1499464362" sldId="258"/>
            <ac:spMk id="3" creationId="{17871726-5DCD-44FD-AFC3-A82F168C404D}"/>
          </ac:spMkLst>
        </pc:spChg>
      </pc:sldChg>
      <pc:sldChg chg="modSp new mod">
        <pc:chgData name="Chaplin K (FCES)" userId="24d5a02b-c430-4d46-a3d8-37dc6548c530" providerId="ADAL" clId="{3E950596-5C67-44BC-BF1E-05F1652258B3}" dt="2021-10-09T19:25:34.414" v="26"/>
        <pc:sldMkLst>
          <pc:docMk/>
          <pc:sldMk cId="1573156840" sldId="259"/>
        </pc:sldMkLst>
        <pc:spChg chg="mod">
          <ac:chgData name="Chaplin K (FCES)" userId="24d5a02b-c430-4d46-a3d8-37dc6548c530" providerId="ADAL" clId="{3E950596-5C67-44BC-BF1E-05F1652258B3}" dt="2021-10-09T19:25:34.414" v="26"/>
          <ac:spMkLst>
            <pc:docMk/>
            <pc:sldMk cId="1573156840" sldId="259"/>
            <ac:spMk id="2" creationId="{1E1DACD9-9289-4C69-BA6A-EE5B1A38A906}"/>
          </ac:spMkLst>
        </pc:spChg>
        <pc:spChg chg="mod">
          <ac:chgData name="Chaplin K (FCES)" userId="24d5a02b-c430-4d46-a3d8-37dc6548c530" providerId="ADAL" clId="{3E950596-5C67-44BC-BF1E-05F1652258B3}" dt="2021-10-09T19:25:34.414" v="26"/>
          <ac:spMkLst>
            <pc:docMk/>
            <pc:sldMk cId="1573156840" sldId="259"/>
            <ac:spMk id="3" creationId="{CC2EA916-3C70-4067-8882-122683BCAD6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B26AC860-CB7D-4399-BF0F-5646E385AE04}"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29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06147-D9ED-4058-8F57-8D2F591DF8D5}" type="datetimeFigureOut">
              <a:rPr lang="en-GB" smtClean="0"/>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232582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9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00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3912970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440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292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796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1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346513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06147-D9ED-4058-8F57-8D2F591DF8D5}" type="datetimeFigureOut">
              <a:rPr lang="en-GB" smtClean="0"/>
              <a:t>10/10/2021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6AC860-CB7D-4399-BF0F-5646E385AE04}"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42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06147-D9ED-4058-8F57-8D2F591DF8D5}" type="datetimeFigureOut">
              <a:rPr lang="en-GB" smtClean="0"/>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70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106147-D9ED-4058-8F57-8D2F591DF8D5}" type="datetimeFigureOut">
              <a:rPr lang="en-GB" smtClean="0"/>
              <a:t>10/10/2021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26AC860-CB7D-4399-BF0F-5646E385AE04}"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0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06147-D9ED-4058-8F57-8D2F591DF8D5}" type="datetimeFigureOut">
              <a:rPr lang="en-GB" smtClean="0"/>
              <a:t>10/10/2021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6AC860-CB7D-4399-BF0F-5646E385AE0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08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6147-D9ED-4058-8F57-8D2F591DF8D5}" type="datetimeFigureOut">
              <a:rPr lang="en-GB" smtClean="0"/>
              <a:t>10/10/2021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36707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06147-D9ED-4058-8F57-8D2F591DF8D5}" type="datetimeFigureOut">
              <a:rPr lang="en-GB" smtClean="0"/>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20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06147-D9ED-4058-8F57-8D2F591DF8D5}" type="datetimeFigureOut">
              <a:rPr lang="en-GB" smtClean="0"/>
              <a:t>10/10/2021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6AC860-CB7D-4399-BF0F-5646E385AE04}" type="slidenum">
              <a:rPr lang="en-GB" smtClean="0"/>
              <a:t>‹#›</a:t>
            </a:fld>
            <a:endParaRPr lang="en-GB"/>
          </a:p>
        </p:txBody>
      </p:sp>
    </p:spTree>
    <p:extLst>
      <p:ext uri="{BB962C8B-B14F-4D97-AF65-F5344CB8AC3E}">
        <p14:creationId xmlns:p14="http://schemas.microsoft.com/office/powerpoint/2010/main" val="181079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106147-D9ED-4058-8F57-8D2F591DF8D5}" type="datetimeFigureOut">
              <a:rPr lang="en-GB" smtClean="0"/>
              <a:t>10/10/2021</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6AC860-CB7D-4399-BF0F-5646E385AE04}" type="slidenum">
              <a:rPr lang="en-GB" smtClean="0"/>
              <a:t>‹#›</a:t>
            </a:fld>
            <a:endParaRPr lang="en-GB"/>
          </a:p>
        </p:txBody>
      </p:sp>
    </p:spTree>
    <p:extLst>
      <p:ext uri="{BB962C8B-B14F-4D97-AF65-F5344CB8AC3E}">
        <p14:creationId xmlns:p14="http://schemas.microsoft.com/office/powerpoint/2010/main" val="39305503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BD13-11AF-4581-ABE0-3507D390A0FB}"/>
              </a:ext>
            </a:extLst>
          </p:cNvPr>
          <p:cNvSpPr>
            <a:spLocks noGrp="1"/>
          </p:cNvSpPr>
          <p:nvPr>
            <p:ph type="ctrTitle"/>
          </p:nvPr>
        </p:nvSpPr>
        <p:spPr/>
        <p:txBody>
          <a:bodyPr/>
          <a:lstStyle/>
          <a:p>
            <a:r>
              <a:rPr lang="en-GB" dirty="0" err="1"/>
              <a:t>Cennet</a:t>
            </a:r>
            <a:r>
              <a:rPr lang="en-GB" dirty="0"/>
              <a:t>: Down to Ashes</a:t>
            </a:r>
          </a:p>
        </p:txBody>
      </p:sp>
      <p:sp>
        <p:nvSpPr>
          <p:cNvPr id="3" name="Subtitle 2">
            <a:extLst>
              <a:ext uri="{FF2B5EF4-FFF2-40B4-BE49-F238E27FC236}">
                <a16:creationId xmlns:a16="http://schemas.microsoft.com/office/drawing/2014/main" id="{62485D35-D440-4E42-B2BF-670FB5EA039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0267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D8C-C285-4FBD-878A-576B7EF8FD3B}"/>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id="{EAAE6E50-87AE-41D0-9CFE-8F622AE36D32}"/>
              </a:ext>
            </a:extLst>
          </p:cNvPr>
          <p:cNvSpPr>
            <a:spLocks noGrp="1"/>
          </p:cNvSpPr>
          <p:nvPr>
            <p:ph idx="1"/>
          </p:nvPr>
        </p:nvSpPr>
        <p:spPr/>
        <p:txBody>
          <a:bodyPr/>
          <a:lstStyle/>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Pixel art styled</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2D</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Platformer</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Puzzles</a:t>
            </a:r>
            <a:endParaRPr lang="en-GB"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Nature themed</a:t>
            </a:r>
          </a:p>
          <a:p>
            <a:pPr marL="342900" lvl="0" indent="-342900">
              <a:buFont typeface="Arial" panose="020B0604020202020204" pitchFamily="34" charset="0"/>
              <a:buChar char="-"/>
            </a:pPr>
            <a:endParaRPr lang="en-GB" sz="1800" dirty="0">
              <a:effectLst/>
              <a:latin typeface="Times New Roman" panose="02020603050405020304" pitchFamily="18" charset="0"/>
              <a:ea typeface="Times New Roman" panose="02020603050405020304" pitchFamily="18" charset="0"/>
            </a:endParaRPr>
          </a:p>
        </p:txBody>
      </p:sp>
      <p:pic>
        <p:nvPicPr>
          <p:cNvPr id="4" name="Picture 3" descr="Chart&#10;&#10;Description automatically generated">
            <a:extLst>
              <a:ext uri="{FF2B5EF4-FFF2-40B4-BE49-F238E27FC236}">
                <a16:creationId xmlns:a16="http://schemas.microsoft.com/office/drawing/2014/main" id="{EBF8D558-3920-4A38-9F9D-7DC64CD79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267" y="2641600"/>
            <a:ext cx="2438400" cy="2438400"/>
          </a:xfrm>
          <a:prstGeom prst="rect">
            <a:avLst/>
          </a:prstGeom>
        </p:spPr>
      </p:pic>
      <p:sp>
        <p:nvSpPr>
          <p:cNvPr id="5" name="TextBox 4">
            <a:extLst>
              <a:ext uri="{FF2B5EF4-FFF2-40B4-BE49-F238E27FC236}">
                <a16:creationId xmlns:a16="http://schemas.microsoft.com/office/drawing/2014/main" id="{FB8607FA-2A50-4B63-AD28-DBDB29452515}"/>
              </a:ext>
            </a:extLst>
          </p:cNvPr>
          <p:cNvSpPr txBox="1"/>
          <p:nvPr/>
        </p:nvSpPr>
        <p:spPr>
          <a:xfrm>
            <a:off x="7999967" y="3105834"/>
            <a:ext cx="2051825" cy="646331"/>
          </a:xfrm>
          <a:prstGeom prst="rect">
            <a:avLst/>
          </a:prstGeom>
          <a:noFill/>
        </p:spPr>
        <p:txBody>
          <a:bodyPr wrap="square" rtlCol="0">
            <a:spAutoFit/>
          </a:bodyPr>
          <a:lstStyle/>
          <a:p>
            <a:r>
              <a:rPr lang="en-GB" dirty="0"/>
              <a:t>Example of a sapling or </a:t>
            </a:r>
            <a:r>
              <a:rPr lang="en-GB" dirty="0" err="1"/>
              <a:t>Elpida</a:t>
            </a:r>
            <a:r>
              <a:rPr lang="en-GB" dirty="0"/>
              <a:t> -&gt;</a:t>
            </a:r>
          </a:p>
        </p:txBody>
      </p:sp>
    </p:spTree>
    <p:extLst>
      <p:ext uri="{BB962C8B-B14F-4D97-AF65-F5344CB8AC3E}">
        <p14:creationId xmlns:p14="http://schemas.microsoft.com/office/powerpoint/2010/main" val="23117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61B3-1548-45E1-82F5-6AA644620B5F}"/>
              </a:ext>
            </a:extLst>
          </p:cNvPr>
          <p:cNvSpPr>
            <a:spLocks noGrp="1"/>
          </p:cNvSpPr>
          <p:nvPr>
            <p:ph type="title"/>
          </p:nvPr>
        </p:nvSpPr>
        <p:spPr/>
        <p:txBody>
          <a:bodyPr/>
          <a:lstStyle/>
          <a:p>
            <a:r>
              <a:rPr lang="en-GB" dirty="0"/>
              <a:t>Story</a:t>
            </a:r>
          </a:p>
        </p:txBody>
      </p:sp>
      <p:sp>
        <p:nvSpPr>
          <p:cNvPr id="3" name="Content Placeholder 2">
            <a:extLst>
              <a:ext uri="{FF2B5EF4-FFF2-40B4-BE49-F238E27FC236}">
                <a16:creationId xmlns:a16="http://schemas.microsoft.com/office/drawing/2014/main" id="{17871726-5DCD-44FD-AFC3-A82F168C404D}"/>
              </a:ext>
            </a:extLst>
          </p:cNvPr>
          <p:cNvSpPr>
            <a:spLocks noGrp="1"/>
          </p:cNvSpPr>
          <p:nvPr>
            <p:ph idx="1"/>
          </p:nvPr>
        </p:nvSpPr>
        <p:spPr/>
        <p:txBody>
          <a:bodyPr/>
          <a:lstStyle/>
          <a:p>
            <a:pPr marL="0" indent="0">
              <a:buNone/>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Coedens</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live-in peace deep within the forest of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Cennet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the ‘fire bears’ heard of a magical tree that extends the life of those who drink from its `waters, and they will do anything to get it! The ‘fire bears’ attack the peaceful village of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Xylo</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and the village elders send the young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Elpida</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out of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Xylo</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to stay safe. The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Kolasi</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(fire bears) were pushed out of the village, but many were lost, you have been chosen to venture forth and bring the young back to the village where they can grow and thrive in peace once again. </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49946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CD9-9289-4C69-BA6A-EE5B1A38A906}"/>
              </a:ext>
            </a:extLst>
          </p:cNvPr>
          <p:cNvSpPr>
            <a:spLocks noGrp="1"/>
          </p:cNvSpPr>
          <p:nvPr>
            <p:ph type="title"/>
          </p:nvPr>
        </p:nvSpPr>
        <p:spPr/>
        <p:txBody>
          <a:bodyPr/>
          <a:lstStyle/>
          <a:p>
            <a:r>
              <a:rPr lang="en-GB" dirty="0"/>
              <a:t>Example level</a:t>
            </a:r>
          </a:p>
        </p:txBody>
      </p:sp>
      <p:sp>
        <p:nvSpPr>
          <p:cNvPr id="3" name="Content Placeholder 2">
            <a:extLst>
              <a:ext uri="{FF2B5EF4-FFF2-40B4-BE49-F238E27FC236}">
                <a16:creationId xmlns:a16="http://schemas.microsoft.com/office/drawing/2014/main" id="{CC2EA916-3C70-4067-8882-122683BCAD61}"/>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064BB1BA-9E05-42D7-833C-7946590E4E84}"/>
              </a:ext>
            </a:extLst>
          </p:cNvPr>
          <p:cNvPicPr>
            <a:picLocks noChangeAspect="1"/>
          </p:cNvPicPr>
          <p:nvPr/>
        </p:nvPicPr>
        <p:blipFill>
          <a:blip r:embed="rId2"/>
          <a:stretch>
            <a:fillRect/>
          </a:stretch>
        </p:blipFill>
        <p:spPr>
          <a:xfrm>
            <a:off x="742202" y="2378899"/>
            <a:ext cx="10707594" cy="3353268"/>
          </a:xfrm>
          <a:prstGeom prst="rect">
            <a:avLst/>
          </a:prstGeom>
        </p:spPr>
      </p:pic>
      <p:cxnSp>
        <p:nvCxnSpPr>
          <p:cNvPr id="7" name="Straight Arrow Connector 6">
            <a:extLst>
              <a:ext uri="{FF2B5EF4-FFF2-40B4-BE49-F238E27FC236}">
                <a16:creationId xmlns:a16="http://schemas.microsoft.com/office/drawing/2014/main" id="{BE2F2E7A-30FE-46E0-B803-45C01A19F7BF}"/>
              </a:ext>
            </a:extLst>
          </p:cNvPr>
          <p:cNvCxnSpPr/>
          <p:nvPr/>
        </p:nvCxnSpPr>
        <p:spPr>
          <a:xfrm flipH="1">
            <a:off x="877455" y="4055533"/>
            <a:ext cx="193963" cy="996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3D09ADB-BBF0-4E05-9D3C-AC825A50E7E2}"/>
              </a:ext>
            </a:extLst>
          </p:cNvPr>
          <p:cNvSpPr txBox="1"/>
          <p:nvPr/>
        </p:nvSpPr>
        <p:spPr>
          <a:xfrm>
            <a:off x="855133" y="3627966"/>
            <a:ext cx="1608667" cy="369332"/>
          </a:xfrm>
          <a:prstGeom prst="rect">
            <a:avLst/>
          </a:prstGeom>
          <a:noFill/>
        </p:spPr>
        <p:txBody>
          <a:bodyPr wrap="square" rtlCol="0">
            <a:spAutoFit/>
          </a:bodyPr>
          <a:lstStyle/>
          <a:p>
            <a:r>
              <a:rPr lang="en-GB" dirty="0"/>
              <a:t>Start</a:t>
            </a:r>
          </a:p>
        </p:txBody>
      </p:sp>
      <p:cxnSp>
        <p:nvCxnSpPr>
          <p:cNvPr id="10" name="Straight Arrow Connector 9">
            <a:extLst>
              <a:ext uri="{FF2B5EF4-FFF2-40B4-BE49-F238E27FC236}">
                <a16:creationId xmlns:a16="http://schemas.microsoft.com/office/drawing/2014/main" id="{A2B20A7C-9112-4ADF-B48D-3079C3A5E1C7}"/>
              </a:ext>
            </a:extLst>
          </p:cNvPr>
          <p:cNvCxnSpPr/>
          <p:nvPr/>
        </p:nvCxnSpPr>
        <p:spPr>
          <a:xfrm>
            <a:off x="10368863" y="2802467"/>
            <a:ext cx="959537" cy="423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B393AEC9-20AF-4165-90E0-F11DBA89DB44}"/>
              </a:ext>
            </a:extLst>
          </p:cNvPr>
          <p:cNvSpPr txBox="1"/>
          <p:nvPr/>
        </p:nvSpPr>
        <p:spPr>
          <a:xfrm>
            <a:off x="9812867" y="2464032"/>
            <a:ext cx="1083730" cy="369332"/>
          </a:xfrm>
          <a:prstGeom prst="rect">
            <a:avLst/>
          </a:prstGeom>
          <a:noFill/>
        </p:spPr>
        <p:txBody>
          <a:bodyPr wrap="square" rtlCol="0">
            <a:spAutoFit/>
          </a:bodyPr>
          <a:lstStyle/>
          <a:p>
            <a:r>
              <a:rPr lang="en-GB" dirty="0"/>
              <a:t>Finish</a:t>
            </a:r>
          </a:p>
        </p:txBody>
      </p:sp>
      <p:cxnSp>
        <p:nvCxnSpPr>
          <p:cNvPr id="13" name="Straight Arrow Connector 12">
            <a:extLst>
              <a:ext uri="{FF2B5EF4-FFF2-40B4-BE49-F238E27FC236}">
                <a16:creationId xmlns:a16="http://schemas.microsoft.com/office/drawing/2014/main" id="{BD703267-DE92-4874-854A-786ED39EECBB}"/>
              </a:ext>
            </a:extLst>
          </p:cNvPr>
          <p:cNvCxnSpPr/>
          <p:nvPr/>
        </p:nvCxnSpPr>
        <p:spPr>
          <a:xfrm flipH="1">
            <a:off x="1998133" y="5181600"/>
            <a:ext cx="364067" cy="20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0D9B2C4-416F-4CF7-A26F-A423BE25592C}"/>
              </a:ext>
            </a:extLst>
          </p:cNvPr>
          <p:cNvSpPr txBox="1"/>
          <p:nvPr/>
        </p:nvSpPr>
        <p:spPr>
          <a:xfrm>
            <a:off x="2463800" y="5037899"/>
            <a:ext cx="1320800" cy="369332"/>
          </a:xfrm>
          <a:prstGeom prst="rect">
            <a:avLst/>
          </a:prstGeom>
          <a:noFill/>
        </p:spPr>
        <p:txBody>
          <a:bodyPr wrap="square" rtlCol="0">
            <a:spAutoFit/>
          </a:bodyPr>
          <a:lstStyle/>
          <a:p>
            <a:r>
              <a:rPr lang="en-GB" dirty="0"/>
              <a:t>Collectables</a:t>
            </a:r>
          </a:p>
        </p:txBody>
      </p:sp>
    </p:spTree>
    <p:extLst>
      <p:ext uri="{BB962C8B-B14F-4D97-AF65-F5344CB8AC3E}">
        <p14:creationId xmlns:p14="http://schemas.microsoft.com/office/powerpoint/2010/main" val="15731568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83</TotalTime>
  <Words>149</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Garamond</vt:lpstr>
      <vt:lpstr>Times New Roman</vt:lpstr>
      <vt:lpstr>Organic</vt:lpstr>
      <vt:lpstr>Cennet: Down to Ashes</vt:lpstr>
      <vt:lpstr>Features</vt:lpstr>
      <vt:lpstr>Story</vt:lpstr>
      <vt:lpstr>Example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Cennet: Down to ashes</dc:title>
  <dc:creator>Chaplin K (FCES)</dc:creator>
  <cp:lastModifiedBy>Chaplin K (FCES)</cp:lastModifiedBy>
  <cp:revision>3</cp:revision>
  <dcterms:created xsi:type="dcterms:W3CDTF">2021-10-09T18:04:05Z</dcterms:created>
  <dcterms:modified xsi:type="dcterms:W3CDTF">2021-10-10T09:30:38Z</dcterms:modified>
</cp:coreProperties>
</file>