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0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7B0B-9D97-4C48-9D46-C49379E27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Touch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5DE9-FA2F-1544-AF8D-D800C8446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de Comas &amp; Jon </a:t>
            </a:r>
            <a:r>
              <a:rPr lang="en-US" dirty="0" err="1"/>
              <a:t>Parcien</a:t>
            </a:r>
            <a:endParaRPr lang="en-US" dirty="0"/>
          </a:p>
          <a:p>
            <a:r>
              <a:rPr lang="en-US" dirty="0"/>
              <a:t>Embedded Systems Design</a:t>
            </a:r>
          </a:p>
        </p:txBody>
      </p:sp>
    </p:spTree>
    <p:extLst>
      <p:ext uri="{BB962C8B-B14F-4D97-AF65-F5344CB8AC3E}">
        <p14:creationId xmlns:p14="http://schemas.microsoft.com/office/powerpoint/2010/main" val="30312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946E-9EBA-1246-99C6-0045899D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77EC-65D8-5B4F-8F00-BB0CBE22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Control is our final for Embedded Systems Design utilizing the Raspberry Pi 3 and an IOS Application.</a:t>
            </a:r>
          </a:p>
          <a:p>
            <a:r>
              <a:rPr lang="en-US" dirty="0"/>
              <a:t>We hoped to create a fully functional photo taking application that could operate with or without the hardware.</a:t>
            </a:r>
          </a:p>
          <a:p>
            <a:r>
              <a:rPr lang="en-US" dirty="0"/>
              <a:t>We provide an easy button input that will allow users to take photos without making physical contact with their phone.</a:t>
            </a:r>
          </a:p>
        </p:txBody>
      </p:sp>
    </p:spTree>
    <p:extLst>
      <p:ext uri="{BB962C8B-B14F-4D97-AF65-F5344CB8AC3E}">
        <p14:creationId xmlns:p14="http://schemas.microsoft.com/office/powerpoint/2010/main" val="380221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2BD6-2510-FE4F-944A-CD2ACBF2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64BC-F733-C041-ABD2-EFCC663A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application is optimized for use on </a:t>
            </a:r>
            <a:r>
              <a:rPr lang="en-US" dirty="0" err="1"/>
              <a:t>Iphones</a:t>
            </a:r>
            <a:r>
              <a:rPr lang="en-US" dirty="0"/>
              <a:t> and does not require the use of the input in order to take photos.</a:t>
            </a:r>
          </a:p>
          <a:p>
            <a:r>
              <a:rPr lang="en-US" dirty="0"/>
              <a:t>However, the use of the Raspberry Pi’s input is the difference maker between an average camera application and Touch Control</a:t>
            </a:r>
          </a:p>
          <a:p>
            <a:r>
              <a:rPr lang="en-US" dirty="0"/>
              <a:t>We therefore require a 2 pin input, a microphone and a breadboard alongside the Raspberry Pi to bring our idea </a:t>
            </a:r>
            <a:r>
              <a:rPr lang="en-US"/>
              <a:t>into life.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B070-BCEA-184F-992E-005F8008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8602-1DD2-B24F-9618-25970E3F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compilers </a:t>
            </a:r>
            <a:r>
              <a:rPr lang="en-US" dirty="0" err="1"/>
              <a:t>Xcode</a:t>
            </a:r>
            <a:r>
              <a:rPr lang="en-US" dirty="0"/>
              <a:t> and Visual Studio Code to create the application which provides both the ability to take photos, photos with flash and scan barcodes.</a:t>
            </a:r>
          </a:p>
          <a:p>
            <a:r>
              <a:rPr lang="en-US" dirty="0"/>
              <a:t>The languages Python, JavaScript, with the framework of React Native to bring our idea to life. </a:t>
            </a:r>
          </a:p>
          <a:p>
            <a:r>
              <a:rPr lang="en-US" dirty="0"/>
              <a:t>The Raspberry Pi 3 is connected to the application via an API that allows the input of the button to take photos within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5421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8742-8A75-CC46-9635-8DAF0EDA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 &amp; Things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289-FD3F-434E-ADCF-7265E874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had multiple issues when we had first begun making the application. This was due to many factors such as </a:t>
            </a:r>
            <a:r>
              <a:rPr lang="en-US" dirty="0" err="1"/>
              <a:t>Xcode</a:t>
            </a:r>
            <a:r>
              <a:rPr lang="en-US" dirty="0"/>
              <a:t> giving many issues and overall compilation problems. </a:t>
            </a:r>
          </a:p>
          <a:p>
            <a:r>
              <a:rPr lang="en-US" dirty="0"/>
              <a:t>We would eventually have to scrap the first application in favor of beginning another one, which worked in our favor as we now are delivering the second attempt at the application. </a:t>
            </a:r>
          </a:p>
          <a:p>
            <a:r>
              <a:rPr lang="en-US" dirty="0"/>
              <a:t>We learned so much while working with languages we were not as familiar with and added to our previous knowledge of microcontrollers provided to us in our introduction to microprocessors course. </a:t>
            </a:r>
          </a:p>
        </p:txBody>
      </p:sp>
    </p:spTree>
    <p:extLst>
      <p:ext uri="{BB962C8B-B14F-4D97-AF65-F5344CB8AC3E}">
        <p14:creationId xmlns:p14="http://schemas.microsoft.com/office/powerpoint/2010/main" val="32525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1246-7EBB-E44C-A552-50CA1552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27F0-CACC-624A-8D55-D2C4C5CF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extremely happy and proud with our project as it represents our perseverance and teamwork.</a:t>
            </a:r>
          </a:p>
          <a:p>
            <a:r>
              <a:rPr lang="en-US" dirty="0"/>
              <a:t>We struggled but we managed to present a fully functioning application with a seamless input through a 2 pin button communicating through the Raspberry Pi.</a:t>
            </a:r>
          </a:p>
          <a:p>
            <a:r>
              <a:rPr lang="en-US" dirty="0"/>
              <a:t>This class was an amazing experience for the two of us and has been a good learning moment to never forget. </a:t>
            </a:r>
          </a:p>
        </p:txBody>
      </p:sp>
    </p:spTree>
    <p:extLst>
      <p:ext uri="{BB962C8B-B14F-4D97-AF65-F5344CB8AC3E}">
        <p14:creationId xmlns:p14="http://schemas.microsoft.com/office/powerpoint/2010/main" val="382850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98</TotalTime>
  <Words>383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Touch Control</vt:lpstr>
      <vt:lpstr>Background</vt:lpstr>
      <vt:lpstr>Requirements</vt:lpstr>
      <vt:lpstr>Description</vt:lpstr>
      <vt:lpstr>Design Issues &amp; Things We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Control</dc:title>
  <dc:creator>Microsoft Office User</dc:creator>
  <cp:lastModifiedBy>Microsoft Office User</cp:lastModifiedBy>
  <cp:revision>5</cp:revision>
  <dcterms:created xsi:type="dcterms:W3CDTF">2019-12-11T19:47:46Z</dcterms:created>
  <dcterms:modified xsi:type="dcterms:W3CDTF">2019-12-11T21:26:31Z</dcterms:modified>
</cp:coreProperties>
</file>