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58" r:id="rId6"/>
    <p:sldId id="260" r:id="rId7"/>
    <p:sldId id="259" r:id="rId8"/>
    <p:sldId id="268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F4D4"/>
    <a:srgbClr val="39E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43DFE-A989-4395-B630-4515F8AFC461}" v="95" dt="2019-12-08T16:40:06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Ng" userId="aa9fd509d867c2ff" providerId="LiveId" clId="{214C61EA-D792-43DE-8657-21AA9EBB49EC}"/>
    <pc:docChg chg="modSld">
      <pc:chgData name="Gabriel Ng" userId="aa9fd509d867c2ff" providerId="LiveId" clId="{214C61EA-D792-43DE-8657-21AA9EBB49EC}" dt="2019-12-08T17:15:02.508" v="6" actId="20577"/>
      <pc:docMkLst>
        <pc:docMk/>
      </pc:docMkLst>
      <pc:sldChg chg="modSp">
        <pc:chgData name="Gabriel Ng" userId="aa9fd509d867c2ff" providerId="LiveId" clId="{214C61EA-D792-43DE-8657-21AA9EBB49EC}" dt="2019-12-08T17:15:02.508" v="6" actId="20577"/>
        <pc:sldMkLst>
          <pc:docMk/>
          <pc:sldMk cId="1887820237" sldId="260"/>
        </pc:sldMkLst>
        <pc:spChg chg="mod">
          <ac:chgData name="Gabriel Ng" userId="aa9fd509d867c2ff" providerId="LiveId" clId="{214C61EA-D792-43DE-8657-21AA9EBB49EC}" dt="2019-12-08T17:15:02.508" v="6" actId="20577"/>
          <ac:spMkLst>
            <pc:docMk/>
            <pc:sldMk cId="1887820237" sldId="260"/>
            <ac:spMk id="51" creationId="{D8145AB6-9100-4C42-9DA7-626ED0949BBE}"/>
          </ac:spMkLst>
        </pc:spChg>
      </pc:sldChg>
    </pc:docChg>
  </pc:docChgLst>
  <pc:docChgLst>
    <pc:chgData name="Gabriel Ng" userId="aa9fd509d867c2ff" providerId="LiveId" clId="{C4B2F221-1D1A-42E5-BA45-ED02B881FCF5}"/>
    <pc:docChg chg="undo custSel mod modSld">
      <pc:chgData name="Gabriel Ng" userId="aa9fd509d867c2ff" providerId="LiveId" clId="{C4B2F221-1D1A-42E5-BA45-ED02B881FCF5}" dt="2019-12-08T16:41:48.378" v="931" actId="1076"/>
      <pc:docMkLst>
        <pc:docMk/>
      </pc:docMkLst>
      <pc:sldChg chg="addSp delSp modSp mod setBg setClrOvrMap">
        <pc:chgData name="Gabriel Ng" userId="aa9fd509d867c2ff" providerId="LiveId" clId="{C4B2F221-1D1A-42E5-BA45-ED02B881FCF5}" dt="2019-12-08T16:18:36.019" v="778" actId="1036"/>
        <pc:sldMkLst>
          <pc:docMk/>
          <pc:sldMk cId="3881383860" sldId="257"/>
        </pc:sldMkLst>
        <pc:spChg chg="mod">
          <ac:chgData name="Gabriel Ng" userId="aa9fd509d867c2ff" providerId="LiveId" clId="{C4B2F221-1D1A-42E5-BA45-ED02B881FCF5}" dt="2019-12-08T14:55:40.590" v="79" actId="1035"/>
          <ac:spMkLst>
            <pc:docMk/>
            <pc:sldMk cId="3881383860" sldId="257"/>
            <ac:spMk id="7" creationId="{00000000-0000-0000-0000-000000000000}"/>
          </ac:spMkLst>
        </pc:spChg>
        <pc:spChg chg="mod ord">
          <ac:chgData name="Gabriel Ng" userId="aa9fd509d867c2ff" providerId="LiveId" clId="{C4B2F221-1D1A-42E5-BA45-ED02B881FCF5}" dt="2019-12-08T16:18:22.289" v="745" actId="1036"/>
          <ac:spMkLst>
            <pc:docMk/>
            <pc:sldMk cId="3881383860" sldId="257"/>
            <ac:spMk id="8" creationId="{00000000-0000-0000-0000-000000000000}"/>
          </ac:spMkLst>
        </pc:spChg>
        <pc:spChg chg="add mod">
          <ac:chgData name="Gabriel Ng" userId="aa9fd509d867c2ff" providerId="LiveId" clId="{C4B2F221-1D1A-42E5-BA45-ED02B881FCF5}" dt="2019-12-08T16:18:36.019" v="778" actId="1036"/>
          <ac:spMkLst>
            <pc:docMk/>
            <pc:sldMk cId="3881383860" sldId="257"/>
            <ac:spMk id="18" creationId="{56FBB707-56D8-4262-9F71-42EC3053310E}"/>
          </ac:spMkLst>
        </pc:spChg>
        <pc:spChg chg="add del">
          <ac:chgData name="Gabriel Ng" userId="aa9fd509d867c2ff" providerId="LiveId" clId="{C4B2F221-1D1A-42E5-BA45-ED02B881FCF5}" dt="2019-12-08T14:54:38.867" v="2" actId="26606"/>
          <ac:spMkLst>
            <pc:docMk/>
            <pc:sldMk cId="3881383860" sldId="257"/>
            <ac:spMk id="71" creationId="{BCC55ACC-A2F6-403C-A3A4-D59B3734D45F}"/>
          </ac:spMkLst>
        </pc:spChg>
        <pc:picChg chg="mod">
          <ac:chgData name="Gabriel Ng" userId="aa9fd509d867c2ff" providerId="LiveId" clId="{C4B2F221-1D1A-42E5-BA45-ED02B881FCF5}" dt="2019-12-08T14:54:38.867" v="2" actId="26606"/>
          <ac:picMkLst>
            <pc:docMk/>
            <pc:sldMk cId="3881383860" sldId="257"/>
            <ac:picMk id="5" creationId="{00000000-0000-0000-0000-000000000000}"/>
          </ac:picMkLst>
        </pc:picChg>
        <pc:picChg chg="add del mod">
          <ac:chgData name="Gabriel Ng" userId="aa9fd509d867c2ff" providerId="LiveId" clId="{C4B2F221-1D1A-42E5-BA45-ED02B881FCF5}" dt="2019-12-08T15:26:56.674" v="371"/>
          <ac:picMkLst>
            <pc:docMk/>
            <pc:sldMk cId="3881383860" sldId="257"/>
            <ac:picMk id="17" creationId="{FFBB1272-9093-4A46-9A67-10EBC2640F13}"/>
          </ac:picMkLst>
        </pc:picChg>
        <pc:picChg chg="add del mod">
          <ac:chgData name="Gabriel Ng" userId="aa9fd509d867c2ff" providerId="LiveId" clId="{C4B2F221-1D1A-42E5-BA45-ED02B881FCF5}" dt="2019-12-08T14:55:20.676" v="52" actId="478"/>
          <ac:picMkLst>
            <pc:docMk/>
            <pc:sldMk cId="3881383860" sldId="257"/>
            <ac:picMk id="1026" creationId="{8D2F9AD9-4AFC-4889-ABD3-7AE5068DEA87}"/>
          </ac:picMkLst>
        </pc:picChg>
        <pc:picChg chg="add mod">
          <ac:chgData name="Gabriel Ng" userId="aa9fd509d867c2ff" providerId="LiveId" clId="{C4B2F221-1D1A-42E5-BA45-ED02B881FCF5}" dt="2019-12-08T14:55:58.746" v="109" actId="1035"/>
          <ac:picMkLst>
            <pc:docMk/>
            <pc:sldMk cId="3881383860" sldId="257"/>
            <ac:picMk id="1028" creationId="{C45CA2CC-E53D-4C76-B88A-6F12BFC2AB73}"/>
          </ac:picMkLst>
        </pc:picChg>
        <pc:picChg chg="add mod">
          <ac:chgData name="Gabriel Ng" userId="aa9fd509d867c2ff" providerId="LiveId" clId="{C4B2F221-1D1A-42E5-BA45-ED02B881FCF5}" dt="2019-12-08T15:32:20.105" v="442" actId="1076"/>
          <ac:picMkLst>
            <pc:docMk/>
            <pc:sldMk cId="3881383860" sldId="257"/>
            <ac:picMk id="1030" creationId="{DB8AF6E7-7A72-4132-B3B9-DE8F6493331D}"/>
          </ac:picMkLst>
        </pc:picChg>
      </pc:sldChg>
      <pc:sldChg chg="addSp delSp modSp">
        <pc:chgData name="Gabriel Ng" userId="aa9fd509d867c2ff" providerId="LiveId" clId="{C4B2F221-1D1A-42E5-BA45-ED02B881FCF5}" dt="2019-12-08T15:32:26.061" v="443" actId="1076"/>
        <pc:sldMkLst>
          <pc:docMk/>
          <pc:sldMk cId="118772052" sldId="258"/>
        </pc:sldMkLst>
        <pc:spChg chg="mod">
          <ac:chgData name="Gabriel Ng" userId="aa9fd509d867c2ff" providerId="LiveId" clId="{C4B2F221-1D1A-42E5-BA45-ED02B881FCF5}" dt="2019-12-08T15:24:41.879" v="360" actId="1036"/>
          <ac:spMkLst>
            <pc:docMk/>
            <pc:sldMk cId="118772052" sldId="258"/>
            <ac:spMk id="9" creationId="{00000000-0000-0000-0000-000000000000}"/>
          </ac:spMkLst>
        </pc:spChg>
        <pc:spChg chg="del">
          <ac:chgData name="Gabriel Ng" userId="aa9fd509d867c2ff" providerId="LiveId" clId="{C4B2F221-1D1A-42E5-BA45-ED02B881FCF5}" dt="2019-12-08T15:23:53.024" v="323" actId="478"/>
          <ac:spMkLst>
            <pc:docMk/>
            <pc:sldMk cId="118772052" sldId="258"/>
            <ac:spMk id="10" creationId="{00000000-0000-0000-0000-000000000000}"/>
          </ac:spMkLst>
        </pc:spChg>
        <pc:spChg chg="mod">
          <ac:chgData name="Gabriel Ng" userId="aa9fd509d867c2ff" providerId="LiveId" clId="{C4B2F221-1D1A-42E5-BA45-ED02B881FCF5}" dt="2019-12-08T15:23:28.459" v="293" actId="20577"/>
          <ac:spMkLst>
            <pc:docMk/>
            <pc:sldMk cId="118772052" sldId="258"/>
            <ac:spMk id="11" creationId="{00000000-0000-0000-0000-000000000000}"/>
          </ac:spMkLst>
        </pc:spChg>
        <pc:picChg chg="add del">
          <ac:chgData name="Gabriel Ng" userId="aa9fd509d867c2ff" providerId="LiveId" clId="{C4B2F221-1D1A-42E5-BA45-ED02B881FCF5}" dt="2019-12-08T15:23:51.191" v="322" actId="478"/>
          <ac:picMkLst>
            <pc:docMk/>
            <pc:sldMk cId="118772052" sldId="258"/>
            <ac:picMk id="3" creationId="{00000000-0000-0000-0000-000000000000}"/>
          </ac:picMkLst>
        </pc:picChg>
        <pc:picChg chg="add mod">
          <ac:chgData name="Gabriel Ng" userId="aa9fd509d867c2ff" providerId="LiveId" clId="{C4B2F221-1D1A-42E5-BA45-ED02B881FCF5}" dt="2019-12-08T15:32:26.061" v="443" actId="1076"/>
          <ac:picMkLst>
            <pc:docMk/>
            <pc:sldMk cId="118772052" sldId="258"/>
            <ac:picMk id="13" creationId="{5F022F59-FCE1-4517-973D-10CD4E66D4BF}"/>
          </ac:picMkLst>
        </pc:picChg>
        <pc:cxnChg chg="mod">
          <ac:chgData name="Gabriel Ng" userId="aa9fd509d867c2ff" providerId="LiveId" clId="{C4B2F221-1D1A-42E5-BA45-ED02B881FCF5}" dt="2019-12-08T15:24:33.574" v="345" actId="692"/>
          <ac:cxnSpMkLst>
            <pc:docMk/>
            <pc:sldMk cId="118772052" sldId="258"/>
            <ac:cxnSpMk id="12" creationId="{00000000-0000-0000-0000-000000000000}"/>
          </ac:cxnSpMkLst>
        </pc:cxnChg>
      </pc:sldChg>
      <pc:sldChg chg="addSp delSp modSp">
        <pc:chgData name="Gabriel Ng" userId="aa9fd509d867c2ff" providerId="LiveId" clId="{C4B2F221-1D1A-42E5-BA45-ED02B881FCF5}" dt="2019-12-08T16:39:13.056" v="917" actId="1076"/>
        <pc:sldMkLst>
          <pc:docMk/>
          <pc:sldMk cId="2106099004" sldId="259"/>
        </pc:sldMkLst>
        <pc:spChg chg="del mod">
          <ac:chgData name="Gabriel Ng" userId="aa9fd509d867c2ff" providerId="LiveId" clId="{C4B2F221-1D1A-42E5-BA45-ED02B881FCF5}" dt="2019-12-08T15:38:04.475" v="602" actId="478"/>
          <ac:spMkLst>
            <pc:docMk/>
            <pc:sldMk cId="2106099004" sldId="259"/>
            <ac:spMk id="3" creationId="{00000000-0000-0000-0000-000000000000}"/>
          </ac:spMkLst>
        </pc:spChg>
        <pc:spChg chg="del mod">
          <ac:chgData name="Gabriel Ng" userId="aa9fd509d867c2ff" providerId="LiveId" clId="{C4B2F221-1D1A-42E5-BA45-ED02B881FCF5}" dt="2019-12-08T15:38:05.837" v="603" actId="478"/>
          <ac:spMkLst>
            <pc:docMk/>
            <pc:sldMk cId="2106099004" sldId="259"/>
            <ac:spMk id="6" creationId="{00000000-0000-0000-0000-000000000000}"/>
          </ac:spMkLst>
        </pc:spChg>
        <pc:spChg chg="add">
          <ac:chgData name="Gabriel Ng" userId="aa9fd509d867c2ff" providerId="LiveId" clId="{C4B2F221-1D1A-42E5-BA45-ED02B881FCF5}" dt="2019-12-08T15:33:01.087" v="506"/>
          <ac:spMkLst>
            <pc:docMk/>
            <pc:sldMk cId="2106099004" sldId="259"/>
            <ac:spMk id="9" creationId="{66F78C49-967F-4C86-B18B-0AAEE7DB737A}"/>
          </ac:spMkLst>
        </pc:spChg>
        <pc:spChg chg="add del mod">
          <ac:chgData name="Gabriel Ng" userId="aa9fd509d867c2ff" providerId="LiveId" clId="{C4B2F221-1D1A-42E5-BA45-ED02B881FCF5}" dt="2019-12-08T15:36:20.358" v="576" actId="478"/>
          <ac:spMkLst>
            <pc:docMk/>
            <pc:sldMk cId="2106099004" sldId="259"/>
            <ac:spMk id="13" creationId="{DE998D28-15DD-430C-B66C-6488529E68ED}"/>
          </ac:spMkLst>
        </pc:spChg>
        <pc:spChg chg="add mod">
          <ac:chgData name="Gabriel Ng" userId="aa9fd509d867c2ff" providerId="LiveId" clId="{C4B2F221-1D1A-42E5-BA45-ED02B881FCF5}" dt="2019-12-08T16:27:50.014" v="873" actId="1036"/>
          <ac:spMkLst>
            <pc:docMk/>
            <pc:sldMk cId="2106099004" sldId="259"/>
            <ac:spMk id="15" creationId="{9EA7FDD9-615E-406E-AE55-54A2F0ED10A2}"/>
          </ac:spMkLst>
        </pc:spChg>
        <pc:spChg chg="add mod">
          <ac:chgData name="Gabriel Ng" userId="aa9fd509d867c2ff" providerId="LiveId" clId="{C4B2F221-1D1A-42E5-BA45-ED02B881FCF5}" dt="2019-12-08T16:27:50.014" v="873" actId="1036"/>
          <ac:spMkLst>
            <pc:docMk/>
            <pc:sldMk cId="2106099004" sldId="259"/>
            <ac:spMk id="16" creationId="{8D423EB2-F5B9-4DBB-AE97-43E2AFFE6C7B}"/>
          </ac:spMkLst>
        </pc:spChg>
        <pc:spChg chg="add mod">
          <ac:chgData name="Gabriel Ng" userId="aa9fd509d867c2ff" providerId="LiveId" clId="{C4B2F221-1D1A-42E5-BA45-ED02B881FCF5}" dt="2019-12-08T15:36:43.466" v="596" actId="242"/>
          <ac:spMkLst>
            <pc:docMk/>
            <pc:sldMk cId="2106099004" sldId="259"/>
            <ac:spMk id="17" creationId="{91FB5A50-13FF-45B2-9E02-E5D0C9A725AC}"/>
          </ac:spMkLst>
        </pc:spChg>
        <pc:picChg chg="add mod modCrop">
          <ac:chgData name="Gabriel Ng" userId="aa9fd509d867c2ff" providerId="LiveId" clId="{C4B2F221-1D1A-42E5-BA45-ED02B881FCF5}" dt="2019-12-08T16:27:34.157" v="866" actId="1076"/>
          <ac:picMkLst>
            <pc:docMk/>
            <pc:sldMk cId="2106099004" sldId="259"/>
            <ac:picMk id="5" creationId="{6E7EC522-8ECF-47D8-9AF5-D194AEB23E8F}"/>
          </ac:picMkLst>
        </pc:picChg>
        <pc:picChg chg="add">
          <ac:chgData name="Gabriel Ng" userId="aa9fd509d867c2ff" providerId="LiveId" clId="{C4B2F221-1D1A-42E5-BA45-ED02B881FCF5}" dt="2019-12-08T15:33:01.087" v="506"/>
          <ac:picMkLst>
            <pc:docMk/>
            <pc:sldMk cId="2106099004" sldId="259"/>
            <ac:picMk id="14" creationId="{D7DFA5C0-2A0E-43DA-8153-02A1A634BE36}"/>
          </ac:picMkLst>
        </pc:picChg>
        <pc:picChg chg="add del mod modCrop">
          <ac:chgData name="Gabriel Ng" userId="aa9fd509d867c2ff" providerId="LiveId" clId="{C4B2F221-1D1A-42E5-BA45-ED02B881FCF5}" dt="2019-12-08T16:35:17.858" v="910" actId="478"/>
          <ac:picMkLst>
            <pc:docMk/>
            <pc:sldMk cId="2106099004" sldId="259"/>
            <ac:picMk id="19" creationId="{16DA7075-CFAF-4DE1-B450-609ED3911A4F}"/>
          </ac:picMkLst>
        </pc:picChg>
        <pc:picChg chg="add del mod modCrop">
          <ac:chgData name="Gabriel Ng" userId="aa9fd509d867c2ff" providerId="LiveId" clId="{C4B2F221-1D1A-42E5-BA45-ED02B881FCF5}" dt="2019-12-08T16:35:19.359" v="911" actId="478"/>
          <ac:picMkLst>
            <pc:docMk/>
            <pc:sldMk cId="2106099004" sldId="259"/>
            <ac:picMk id="20" creationId="{2F391748-6F2E-41D6-BA4C-B1741F2C4F2C}"/>
          </ac:picMkLst>
        </pc:picChg>
        <pc:picChg chg="add mod">
          <ac:chgData name="Gabriel Ng" userId="aa9fd509d867c2ff" providerId="LiveId" clId="{C4B2F221-1D1A-42E5-BA45-ED02B881FCF5}" dt="2019-12-08T16:39:13.056" v="917" actId="1076"/>
          <ac:picMkLst>
            <pc:docMk/>
            <pc:sldMk cId="2106099004" sldId="259"/>
            <ac:picMk id="21" creationId="{A539CDF3-E955-4C09-A637-84EC4E999442}"/>
          </ac:picMkLst>
        </pc:picChg>
        <pc:cxnChg chg="add mod">
          <ac:chgData name="Gabriel Ng" userId="aa9fd509d867c2ff" providerId="LiveId" clId="{C4B2F221-1D1A-42E5-BA45-ED02B881FCF5}" dt="2019-12-08T15:38:10.876" v="604" actId="14100"/>
          <ac:cxnSpMkLst>
            <pc:docMk/>
            <pc:sldMk cId="2106099004" sldId="259"/>
            <ac:cxnSpMk id="18" creationId="{B6A236A9-E5AB-44ED-BDB6-77619DCDC911}"/>
          </ac:cxnSpMkLst>
        </pc:cxnChg>
      </pc:sldChg>
      <pc:sldChg chg="addSp delSp modSp mod setBg">
        <pc:chgData name="Gabriel Ng" userId="aa9fd509d867c2ff" providerId="LiveId" clId="{C4B2F221-1D1A-42E5-BA45-ED02B881FCF5}" dt="2019-12-08T16:41:48.378" v="931" actId="1076"/>
        <pc:sldMkLst>
          <pc:docMk/>
          <pc:sldMk cId="1887820237" sldId="260"/>
        </pc:sldMkLst>
        <pc:spChg chg="mod">
          <ac:chgData name="Gabriel Ng" userId="aa9fd509d867c2ff" providerId="LiveId" clId="{C4B2F221-1D1A-42E5-BA45-ED02B881FCF5}" dt="2019-12-08T15:31:41.760" v="436" actId="1038"/>
          <ac:spMkLst>
            <pc:docMk/>
            <pc:sldMk cId="1887820237" sldId="260"/>
            <ac:spMk id="2" creationId="{00000000-0000-0000-0000-000000000000}"/>
          </ac:spMkLst>
        </pc:spChg>
        <pc:spChg chg="del mod">
          <ac:chgData name="Gabriel Ng" userId="aa9fd509d867c2ff" providerId="LiveId" clId="{C4B2F221-1D1A-42E5-BA45-ED02B881FCF5}" dt="2019-12-08T15:23:08.902" v="280" actId="478"/>
          <ac:spMkLst>
            <pc:docMk/>
            <pc:sldMk cId="1887820237" sldId="260"/>
            <ac:spMk id="3" creationId="{00000000-0000-0000-0000-000000000000}"/>
          </ac:spMkLst>
        </pc:spChg>
        <pc:spChg chg="add del">
          <ac:chgData name="Gabriel Ng" userId="aa9fd509d867c2ff" providerId="LiveId" clId="{C4B2F221-1D1A-42E5-BA45-ED02B881FCF5}" dt="2019-12-08T15:22:16.078" v="273"/>
          <ac:spMkLst>
            <pc:docMk/>
            <pc:sldMk cId="1887820237" sldId="260"/>
            <ac:spMk id="17" creationId="{517B1CA7-BB6D-4A2E-ACE5-5874C0E7749C}"/>
          </ac:spMkLst>
        </pc:spChg>
        <pc:spChg chg="add mod ord">
          <ac:chgData name="Gabriel Ng" userId="aa9fd509d867c2ff" providerId="LiveId" clId="{C4B2F221-1D1A-42E5-BA45-ED02B881FCF5}" dt="2019-12-08T15:31:34.004" v="420" actId="1076"/>
          <ac:spMkLst>
            <pc:docMk/>
            <pc:sldMk cId="1887820237" sldId="260"/>
            <ac:spMk id="27" creationId="{C7E388B0-6DEF-4FF9-9618-FD5269893B97}"/>
          </ac:spMkLst>
        </pc:spChg>
        <pc:spChg chg="add del">
          <ac:chgData name="Gabriel Ng" userId="aa9fd509d867c2ff" providerId="LiveId" clId="{C4B2F221-1D1A-42E5-BA45-ED02B881FCF5}" dt="2019-12-08T15:28:51.909" v="387" actId="26606"/>
          <ac:spMkLst>
            <pc:docMk/>
            <pc:sldMk cId="1887820237" sldId="260"/>
            <ac:spMk id="29" creationId="{823AC064-BC96-4F32-8AE1-B2FD38754823}"/>
          </ac:spMkLst>
        </pc:spChg>
        <pc:spChg chg="add mod topLvl">
          <ac:chgData name="Gabriel Ng" userId="aa9fd509d867c2ff" providerId="LiveId" clId="{C4B2F221-1D1A-42E5-BA45-ED02B881FCF5}" dt="2019-12-08T16:19:00.329" v="803" actId="164"/>
          <ac:spMkLst>
            <pc:docMk/>
            <pc:sldMk cId="1887820237" sldId="260"/>
            <ac:spMk id="40" creationId="{1CFD5115-9964-47B7-9881-8A3E4B89EDE3}"/>
          </ac:spMkLst>
        </pc:spChg>
        <pc:spChg chg="add mod topLvl">
          <ac:chgData name="Gabriel Ng" userId="aa9fd509d867c2ff" providerId="LiveId" clId="{C4B2F221-1D1A-42E5-BA45-ED02B881FCF5}" dt="2019-12-08T16:17:24.921" v="698" actId="164"/>
          <ac:spMkLst>
            <pc:docMk/>
            <pc:sldMk cId="1887820237" sldId="260"/>
            <ac:spMk id="42" creationId="{4BC7F1DD-F931-4AEF-95CF-ACC57C42538D}"/>
          </ac:spMkLst>
        </pc:spChg>
        <pc:spChg chg="add mod topLvl">
          <ac:chgData name="Gabriel Ng" userId="aa9fd509d867c2ff" providerId="LiveId" clId="{C4B2F221-1D1A-42E5-BA45-ED02B881FCF5}" dt="2019-12-08T16:19:00.329" v="803" actId="164"/>
          <ac:spMkLst>
            <pc:docMk/>
            <pc:sldMk cId="1887820237" sldId="260"/>
            <ac:spMk id="45" creationId="{3013BFD1-4A6E-4D3A-B189-874588B03EBB}"/>
          </ac:spMkLst>
        </pc:spChg>
        <pc:spChg chg="add mod topLvl">
          <ac:chgData name="Gabriel Ng" userId="aa9fd509d867c2ff" providerId="LiveId" clId="{C4B2F221-1D1A-42E5-BA45-ED02B881FCF5}" dt="2019-12-08T16:19:00.329" v="803" actId="164"/>
          <ac:spMkLst>
            <pc:docMk/>
            <pc:sldMk cId="1887820237" sldId="260"/>
            <ac:spMk id="47" creationId="{69C798D2-662E-4751-915A-8CA34DD80468}"/>
          </ac:spMkLst>
        </pc:spChg>
        <pc:spChg chg="add mod">
          <ac:chgData name="Gabriel Ng" userId="aa9fd509d867c2ff" providerId="LiveId" clId="{C4B2F221-1D1A-42E5-BA45-ED02B881FCF5}" dt="2019-12-08T16:41:48.378" v="931" actId="1076"/>
          <ac:spMkLst>
            <pc:docMk/>
            <pc:sldMk cId="1887820237" sldId="260"/>
            <ac:spMk id="51" creationId="{D8145AB6-9100-4C42-9DA7-626ED0949BBE}"/>
          </ac:spMkLst>
        </pc:spChg>
        <pc:spChg chg="add mod topLvl">
          <ac:chgData name="Gabriel Ng" userId="aa9fd509d867c2ff" providerId="LiveId" clId="{C4B2F221-1D1A-42E5-BA45-ED02B881FCF5}" dt="2019-12-08T16:19:00.329" v="803" actId="164"/>
          <ac:spMkLst>
            <pc:docMk/>
            <pc:sldMk cId="1887820237" sldId="260"/>
            <ac:spMk id="53" creationId="{289FD935-AFBE-42DB-B8D0-CAE2DA65C3F6}"/>
          </ac:spMkLst>
        </pc:spChg>
        <pc:grpChg chg="del">
          <ac:chgData name="Gabriel Ng" userId="aa9fd509d867c2ff" providerId="LiveId" clId="{C4B2F221-1D1A-42E5-BA45-ED02B881FCF5}" dt="2019-12-08T15:22:06.789" v="271" actId="478"/>
          <ac:grpSpMkLst>
            <pc:docMk/>
            <pc:sldMk cId="1887820237" sldId="260"/>
            <ac:grpSpMk id="21" creationId="{00000000-0000-0000-0000-000000000000}"/>
          </ac:grpSpMkLst>
        </pc:grpChg>
        <pc:grpChg chg="add del mod">
          <ac:chgData name="Gabriel Ng" userId="aa9fd509d867c2ff" providerId="LiveId" clId="{C4B2F221-1D1A-42E5-BA45-ED02B881FCF5}" dt="2019-12-08T16:41:12.132" v="922" actId="478"/>
          <ac:grpSpMkLst>
            <pc:docMk/>
            <pc:sldMk cId="1887820237" sldId="260"/>
            <ac:grpSpMk id="30" creationId="{2316589A-249E-4B62-8D04-58405F091DE4}"/>
          </ac:grpSpMkLst>
        </pc:grpChg>
        <pc:grpChg chg="add del mod topLvl">
          <ac:chgData name="Gabriel Ng" userId="aa9fd509d867c2ff" providerId="LiveId" clId="{C4B2F221-1D1A-42E5-BA45-ED02B881FCF5}" dt="2019-12-08T16:41:08.320" v="921" actId="478"/>
          <ac:grpSpMkLst>
            <pc:docMk/>
            <pc:sldMk cId="1887820237" sldId="260"/>
            <ac:grpSpMk id="32" creationId="{EF4DF62A-844A-4215-817B-2C1237273FA3}"/>
          </ac:grpSpMkLst>
        </pc:grpChg>
        <pc:grpChg chg="add del mod">
          <ac:chgData name="Gabriel Ng" userId="aa9fd509d867c2ff" providerId="LiveId" clId="{C4B2F221-1D1A-42E5-BA45-ED02B881FCF5}" dt="2019-12-08T16:16:52.486" v="690" actId="165"/>
          <ac:grpSpMkLst>
            <pc:docMk/>
            <pc:sldMk cId="1887820237" sldId="260"/>
            <ac:grpSpMk id="34" creationId="{84569943-8AA1-4C06-89CB-F5595B6B64AF}"/>
          </ac:grpSpMkLst>
        </pc:grpChg>
        <pc:grpChg chg="add del mod">
          <ac:chgData name="Gabriel Ng" userId="aa9fd509d867c2ff" providerId="LiveId" clId="{C4B2F221-1D1A-42E5-BA45-ED02B881FCF5}" dt="2019-12-08T16:16:39.205" v="688" actId="165"/>
          <ac:grpSpMkLst>
            <pc:docMk/>
            <pc:sldMk cId="1887820237" sldId="260"/>
            <ac:grpSpMk id="35" creationId="{2808016F-610D-4403-B24E-57E3226E7741}"/>
          </ac:grpSpMkLst>
        </pc:grpChg>
        <pc:grpChg chg="add mod">
          <ac:chgData name="Gabriel Ng" userId="aa9fd509d867c2ff" providerId="LiveId" clId="{C4B2F221-1D1A-42E5-BA45-ED02B881FCF5}" dt="2019-12-08T16:19:00.329" v="803" actId="164"/>
          <ac:grpSpMkLst>
            <pc:docMk/>
            <pc:sldMk cId="1887820237" sldId="260"/>
            <ac:grpSpMk id="36" creationId="{CFBAE6F2-47C1-48BC-8F52-4702D0B23337}"/>
          </ac:grpSpMkLst>
        </pc:grpChg>
        <pc:grpChg chg="add mod">
          <ac:chgData name="Gabriel Ng" userId="aa9fd509d867c2ff" providerId="LiveId" clId="{C4B2F221-1D1A-42E5-BA45-ED02B881FCF5}" dt="2019-12-08T16:19:14.612" v="806" actId="14100"/>
          <ac:grpSpMkLst>
            <pc:docMk/>
            <pc:sldMk cId="1887820237" sldId="260"/>
            <ac:grpSpMk id="38" creationId="{74033C13-F521-4D0A-B396-B65E0186DC0E}"/>
          </ac:grpSpMkLst>
        </pc:grpChg>
        <pc:picChg chg="add del mod ord">
          <ac:chgData name="Gabriel Ng" userId="aa9fd509d867c2ff" providerId="LiveId" clId="{C4B2F221-1D1A-42E5-BA45-ED02B881FCF5}" dt="2019-12-08T15:46:17.623" v="609" actId="478"/>
          <ac:picMkLst>
            <pc:docMk/>
            <pc:sldMk cId="1887820237" sldId="260"/>
            <ac:picMk id="19" creationId="{EB211878-A84A-4F63-A07A-90FA7880DB60}"/>
          </ac:picMkLst>
        </pc:picChg>
        <pc:picChg chg="add del mod">
          <ac:chgData name="Gabriel Ng" userId="aa9fd509d867c2ff" providerId="LiveId" clId="{C4B2F221-1D1A-42E5-BA45-ED02B881FCF5}" dt="2019-12-08T15:31:20.912" v="416" actId="478"/>
          <ac:picMkLst>
            <pc:docMk/>
            <pc:sldMk cId="1887820237" sldId="260"/>
            <ac:picMk id="24" creationId="{AE85BCA7-96E9-4617-BF2E-D53D6F2900BA}"/>
          </ac:picMkLst>
        </pc:picChg>
        <pc:picChg chg="add del mod">
          <ac:chgData name="Gabriel Ng" userId="aa9fd509d867c2ff" providerId="LiveId" clId="{C4B2F221-1D1A-42E5-BA45-ED02B881FCF5}" dt="2019-12-08T16:14:19.010" v="656" actId="478"/>
          <ac:picMkLst>
            <pc:docMk/>
            <pc:sldMk cId="1887820237" sldId="260"/>
            <ac:picMk id="28" creationId="{C4FC48FF-6F9B-48EB-B232-4ED145475896}"/>
          </ac:picMkLst>
        </pc:picChg>
        <pc:picChg chg="add mod">
          <ac:chgData name="Gabriel Ng" userId="aa9fd509d867c2ff" providerId="LiveId" clId="{C4B2F221-1D1A-42E5-BA45-ED02B881FCF5}" dt="2019-12-08T15:32:29.511" v="444" actId="1076"/>
          <ac:picMkLst>
            <pc:docMk/>
            <pc:sldMk cId="1887820237" sldId="260"/>
            <ac:picMk id="37" creationId="{4DFE7046-B57D-4695-8ED1-68B8EC799113}"/>
          </ac:picMkLst>
        </pc:picChg>
        <pc:picChg chg="add mod ord topLvl modCrop">
          <ac:chgData name="Gabriel Ng" userId="aa9fd509d867c2ff" providerId="LiveId" clId="{C4B2F221-1D1A-42E5-BA45-ED02B881FCF5}" dt="2019-12-08T16:19:00.329" v="803" actId="164"/>
          <ac:picMkLst>
            <pc:docMk/>
            <pc:sldMk cId="1887820237" sldId="260"/>
            <ac:picMk id="39" creationId="{043A86BD-298D-409D-AFD0-4FF4F6C72394}"/>
          </ac:picMkLst>
        </pc:picChg>
        <pc:picChg chg="add mod topLvl">
          <ac:chgData name="Gabriel Ng" userId="aa9fd509d867c2ff" providerId="LiveId" clId="{C4B2F221-1D1A-42E5-BA45-ED02B881FCF5}" dt="2019-12-08T16:17:24.921" v="698" actId="164"/>
          <ac:picMkLst>
            <pc:docMk/>
            <pc:sldMk cId="1887820237" sldId="260"/>
            <ac:picMk id="41" creationId="{CB870972-E5B3-4F75-944D-422F80DF8A71}"/>
          </ac:picMkLst>
        </pc:picChg>
        <pc:picChg chg="add mod topLvl">
          <ac:chgData name="Gabriel Ng" userId="aa9fd509d867c2ff" providerId="LiveId" clId="{C4B2F221-1D1A-42E5-BA45-ED02B881FCF5}" dt="2019-12-08T16:17:24.921" v="698" actId="164"/>
          <ac:picMkLst>
            <pc:docMk/>
            <pc:sldMk cId="1887820237" sldId="260"/>
            <ac:picMk id="44" creationId="{8BE0F77E-36ED-4712-8E90-259DAD9B9B09}"/>
          </ac:picMkLst>
        </pc:picChg>
        <pc:picChg chg="add del mod">
          <ac:chgData name="Gabriel Ng" userId="aa9fd509d867c2ff" providerId="LiveId" clId="{C4B2F221-1D1A-42E5-BA45-ED02B881FCF5}" dt="2019-12-08T16:41:12.132" v="922" actId="478"/>
          <ac:picMkLst>
            <pc:docMk/>
            <pc:sldMk cId="1887820237" sldId="260"/>
            <ac:picMk id="46" creationId="{E4F68FD9-EA1D-4B4D-8E17-882786F6877E}"/>
          </ac:picMkLst>
        </pc:picChg>
        <pc:picChg chg="add del mod ord">
          <ac:chgData name="Gabriel Ng" userId="aa9fd509d867c2ff" providerId="LiveId" clId="{C4B2F221-1D1A-42E5-BA45-ED02B881FCF5}" dt="2019-12-08T16:41:08.320" v="921" actId="478"/>
          <ac:picMkLst>
            <pc:docMk/>
            <pc:sldMk cId="1887820237" sldId="260"/>
            <ac:picMk id="50" creationId="{A47FEA93-8AA3-4D11-83C3-62874BAE12BA}"/>
          </ac:picMkLst>
        </pc:picChg>
        <pc:picChg chg="add mod topLvl">
          <ac:chgData name="Gabriel Ng" userId="aa9fd509d867c2ff" providerId="LiveId" clId="{C4B2F221-1D1A-42E5-BA45-ED02B881FCF5}" dt="2019-12-08T16:19:00.329" v="803" actId="164"/>
          <ac:picMkLst>
            <pc:docMk/>
            <pc:sldMk cId="1887820237" sldId="260"/>
            <ac:picMk id="52" creationId="{1F86A772-2B6A-49B0-BC46-A753CECDA40E}"/>
          </ac:picMkLst>
        </pc:picChg>
        <pc:picChg chg="add mod ord">
          <ac:chgData name="Gabriel Ng" userId="aa9fd509d867c2ff" providerId="LiveId" clId="{C4B2F221-1D1A-42E5-BA45-ED02B881FCF5}" dt="2019-12-08T16:41:39.642" v="929" actId="1076"/>
          <ac:picMkLst>
            <pc:docMk/>
            <pc:sldMk cId="1887820237" sldId="260"/>
            <ac:picMk id="55" creationId="{CAEC143E-EBAE-4DD5-8642-25A7CE11C870}"/>
          </ac:picMkLst>
        </pc:picChg>
        <pc:picChg chg="add mod modCrop">
          <ac:chgData name="Gabriel Ng" userId="aa9fd509d867c2ff" providerId="LiveId" clId="{C4B2F221-1D1A-42E5-BA45-ED02B881FCF5}" dt="2019-12-08T16:19:00.329" v="803" actId="164"/>
          <ac:picMkLst>
            <pc:docMk/>
            <pc:sldMk cId="1887820237" sldId="260"/>
            <ac:picMk id="60" creationId="{93D9986E-E13D-4B2C-9440-8F9BCE2E3A88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0" creationId="{3943B06E-C599-4492-9675-6A4B73286359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1" creationId="{AEA8C9FE-0568-4420-9903-0FFB3356F3D9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2" creationId="{57BCE70E-AB7A-4AFA-BBF8-B0244BFE02B0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3" creationId="{BC8908D9-E999-44AF-AFC9-A7D7AEAEB221}"/>
          </ac:picMkLst>
        </pc:picChg>
        <pc:picChg chg="add del">
          <ac:chgData name="Gabriel Ng" userId="aa9fd509d867c2ff" providerId="LiveId" clId="{C4B2F221-1D1A-42E5-BA45-ED02B881FCF5}" dt="2019-12-08T15:22:16.078" v="273"/>
          <ac:picMkLst>
            <pc:docMk/>
            <pc:sldMk cId="1887820237" sldId="260"/>
            <ac:picMk id="2054" creationId="{490A608F-F05E-4AE1-813A-E124984D77F2}"/>
          </ac:picMkLst>
        </pc:picChg>
        <pc:picChg chg="add del mod">
          <ac:chgData name="Gabriel Ng" userId="aa9fd509d867c2ff" providerId="LiveId" clId="{C4B2F221-1D1A-42E5-BA45-ED02B881FCF5}" dt="2019-12-08T15:27:53.280" v="380" actId="478"/>
          <ac:picMkLst>
            <pc:docMk/>
            <pc:sldMk cId="1887820237" sldId="260"/>
            <ac:picMk id="2056" creationId="{0B87CB1E-B99B-4704-B4CB-F75B29B28779}"/>
          </ac:picMkLst>
        </pc:picChg>
        <pc:cxnChg chg="del">
          <ac:chgData name="Gabriel Ng" userId="aa9fd509d867c2ff" providerId="LiveId" clId="{C4B2F221-1D1A-42E5-BA45-ED02B881FCF5}" dt="2019-12-08T15:23:17.430" v="281" actId="478"/>
          <ac:cxnSpMkLst>
            <pc:docMk/>
            <pc:sldMk cId="1887820237" sldId="260"/>
            <ac:cxnSpMk id="18" creationId="{00000000-0000-0000-0000-000000000000}"/>
          </ac:cxnSpMkLst>
        </pc:cxnChg>
        <pc:cxnChg chg="add del">
          <ac:chgData name="Gabriel Ng" userId="aa9fd509d867c2ff" providerId="LiveId" clId="{C4B2F221-1D1A-42E5-BA45-ED02B881FCF5}" dt="2019-12-08T15:28:51.909" v="387" actId="26606"/>
          <ac:cxnSpMkLst>
            <pc:docMk/>
            <pc:sldMk cId="1887820237" sldId="260"/>
            <ac:cxnSpMk id="31" creationId="{7E7C77BC-7138-40B1-A15B-20F57A494629}"/>
          </ac:cxnSpMkLst>
        </pc:cxnChg>
        <pc:cxnChg chg="add del">
          <ac:chgData name="Gabriel Ng" userId="aa9fd509d867c2ff" providerId="LiveId" clId="{C4B2F221-1D1A-42E5-BA45-ED02B881FCF5}" dt="2019-12-08T15:28:51.909" v="387" actId="26606"/>
          <ac:cxnSpMkLst>
            <pc:docMk/>
            <pc:sldMk cId="1887820237" sldId="260"/>
            <ac:cxnSpMk id="33" creationId="{DB146403-F3D6-484B-B2ED-97F9565D0370}"/>
          </ac:cxnSpMkLst>
        </pc:cxnChg>
        <pc:cxnChg chg="add mod topLvl">
          <ac:chgData name="Gabriel Ng" userId="aa9fd509d867c2ff" providerId="LiveId" clId="{C4B2F221-1D1A-42E5-BA45-ED02B881FCF5}" dt="2019-12-08T16:17:24.921" v="698" actId="164"/>
          <ac:cxnSpMkLst>
            <pc:docMk/>
            <pc:sldMk cId="1887820237" sldId="260"/>
            <ac:cxnSpMk id="43" creationId="{6DE336B5-C031-45D9-B79F-9A5DD038F1FC}"/>
          </ac:cxnSpMkLst>
        </pc:cxnChg>
        <pc:cxnChg chg="add mod topLvl">
          <ac:chgData name="Gabriel Ng" userId="aa9fd509d867c2ff" providerId="LiveId" clId="{C4B2F221-1D1A-42E5-BA45-ED02B881FCF5}" dt="2019-12-08T16:19:00.329" v="803" actId="164"/>
          <ac:cxnSpMkLst>
            <pc:docMk/>
            <pc:sldMk cId="1887820237" sldId="260"/>
            <ac:cxnSpMk id="48" creationId="{B53E0F95-F4BB-4C54-8D8E-09C295F0C6C7}"/>
          </ac:cxnSpMkLst>
        </pc:cxnChg>
        <pc:cxnChg chg="add mod topLvl">
          <ac:chgData name="Gabriel Ng" userId="aa9fd509d867c2ff" providerId="LiveId" clId="{C4B2F221-1D1A-42E5-BA45-ED02B881FCF5}" dt="2019-12-08T16:41:43.676" v="930" actId="14100"/>
          <ac:cxnSpMkLst>
            <pc:docMk/>
            <pc:sldMk cId="1887820237" sldId="260"/>
            <ac:cxnSpMk id="49" creationId="{3231922F-35FC-4265-AFBE-B15562F91D9A}"/>
          </ac:cxnSpMkLst>
        </pc:cxnChg>
        <pc:cxnChg chg="add mod topLvl">
          <ac:chgData name="Gabriel Ng" userId="aa9fd509d867c2ff" providerId="LiveId" clId="{C4B2F221-1D1A-42E5-BA45-ED02B881FCF5}" dt="2019-12-08T16:19:00.329" v="803" actId="164"/>
          <ac:cxnSpMkLst>
            <pc:docMk/>
            <pc:sldMk cId="1887820237" sldId="260"/>
            <ac:cxnSpMk id="54" creationId="{8EE037B5-C3A1-4FA0-8938-BF72AF022609}"/>
          </ac:cxnSpMkLst>
        </pc:cxnChg>
      </pc:sldChg>
      <pc:sldChg chg="addSp delSp modSp">
        <pc:chgData name="Gabriel Ng" userId="aa9fd509d867c2ff" providerId="LiveId" clId="{C4B2F221-1D1A-42E5-BA45-ED02B881FCF5}" dt="2019-12-08T15:47:20.903" v="616" actId="1076"/>
        <pc:sldMkLst>
          <pc:docMk/>
          <pc:sldMk cId="2916201724" sldId="268"/>
        </pc:sldMkLst>
        <pc:grpChg chg="del">
          <ac:chgData name="Gabriel Ng" userId="aa9fd509d867c2ff" providerId="LiveId" clId="{C4B2F221-1D1A-42E5-BA45-ED02B881FCF5}" dt="2019-12-08T15:24:54.722" v="361" actId="478"/>
          <ac:grpSpMkLst>
            <pc:docMk/>
            <pc:sldMk cId="2916201724" sldId="268"/>
            <ac:grpSpMk id="8" creationId="{01FDD5E8-B764-4AC4-A592-DED00B8BBDE7}"/>
          </ac:grpSpMkLst>
        </pc:grpChg>
        <pc:picChg chg="add mod">
          <ac:chgData name="Gabriel Ng" userId="aa9fd509d867c2ff" providerId="LiveId" clId="{C4B2F221-1D1A-42E5-BA45-ED02B881FCF5}" dt="2019-12-08T15:47:20.903" v="616" actId="1076"/>
          <ac:picMkLst>
            <pc:docMk/>
            <pc:sldMk cId="2916201724" sldId="268"/>
            <ac:picMk id="12" creationId="{51530202-46FA-4AFC-B1CE-4BF32D2528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B8D17-10A6-4B81-AD75-D1928D907FDB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4B3DB-7BA7-413C-94FA-9D51A4FB234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98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7F7D-44B0-4541-A59C-DFB7C5E97812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345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7F7D-44B0-4541-A59C-DFB7C5E97812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794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7F7D-44B0-4541-A59C-DFB7C5E9781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06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7F7D-44B0-4541-A59C-DFB7C5E97812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48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182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718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644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154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50913" y="2746375"/>
            <a:ext cx="4378325" cy="241935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199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292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73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23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51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902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93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13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728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05AE-A4CB-4667-AB83-0E606F330166}" type="datetimeFigureOut">
              <a:rPr lang="bg-BG" smtClean="0"/>
              <a:t>8.12.2019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160E-1095-4C43-B3DB-C023D8EB903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286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hyperlink" Target="https://youtu.be/gtSHrm3yi8Y" TargetMode="Externa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gtSHrm3yi8Y?feature=oembed" TargetMode="Externa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" b="3514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PA_副标题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202812"/>
            <a:ext cx="12252960" cy="1159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7200" dirty="0" err="1">
                <a:solidFill>
                  <a:schemeClr val="bg1"/>
                </a:solidFill>
                <a:latin typeface="Proxima Nova Th" panose="02000506030000020004" pitchFamily="50" charset="0"/>
                <a:ea typeface="Lato" panose="020F0502020204030203" pitchFamily="34" charset="0"/>
                <a:cs typeface="Lato" panose="020F0502020204030203" pitchFamily="34" charset="0"/>
              </a:rPr>
              <a:t>Kaiwa</a:t>
            </a:r>
            <a:r>
              <a:rPr lang="en-US" sz="7200" dirty="0">
                <a:solidFill>
                  <a:schemeClr val="bg1"/>
                </a:solidFill>
                <a:latin typeface="Proxima Nova Th" panose="02000506030000020004" pitchFamily="50" charset="0"/>
                <a:ea typeface="Lato" panose="020F0502020204030203" pitchFamily="34" charset="0"/>
                <a:cs typeface="Lato" panose="020F0502020204030203" pitchFamily="34" charset="0"/>
              </a:rPr>
              <a:t> Sensei</a:t>
            </a:r>
            <a:endParaRPr lang="id-ID" sz="7200" dirty="0">
              <a:solidFill>
                <a:schemeClr val="bg1"/>
              </a:solidFill>
              <a:latin typeface="Proxima Nova Th" panose="02000506030000020004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PA_副标题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0" y="1671910"/>
            <a:ext cx="12192000" cy="251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 16</a:t>
            </a:r>
            <a:endParaRPr lang="id-ID" sz="2000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8" name="Picture 4" descr="https://lh4.googleusercontent.com/utY8DIAezwSRFCP19jckYPPkCbJ0PFKbSTb-eeazZM2fxHqisvmi0dqdfmyfQ5kgZD47kAyANgehrxyyQPwGK2hAQaPdCOlBWpmH_57OjrLo3_ingYNUWw_e9OcdyuN2AutUoRUw0IE">
            <a:extLst>
              <a:ext uri="{FF2B5EF4-FFF2-40B4-BE49-F238E27FC236}">
                <a16:creationId xmlns:a16="http://schemas.microsoft.com/office/drawing/2014/main" id="{C45CA2CC-E53D-4C76-B88A-6F12BFC2A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80" y="218982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DB8AF6E7-7A72-4132-B3B9-DE8F6493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A_副标题 2">
            <a:extLst>
              <a:ext uri="{FF2B5EF4-FFF2-40B4-BE49-F238E27FC236}">
                <a16:creationId xmlns:a16="http://schemas.microsoft.com/office/drawing/2014/main" id="{56FBB707-56D8-4262-9F71-42EC3053310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0" y="1227909"/>
            <a:ext cx="12192000" cy="251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Conversation Teacher</a:t>
            </a:r>
            <a:endParaRPr lang="id-ID" sz="2000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8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"/>
          <a:stretch/>
        </p:blipFill>
        <p:spPr>
          <a:xfrm>
            <a:off x="0" y="1"/>
            <a:ext cx="8712788" cy="685799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991851" y="354652"/>
            <a:ext cx="3092189" cy="747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bg1"/>
                </a:solidFill>
                <a:latin typeface="Proxima Nova Th" panose="02000506030000020004" pitchFamily="50" charset="0"/>
                <a:ea typeface="Lato" panose="020F0502020204030203" pitchFamily="34" charset="0"/>
                <a:cs typeface="Lato" panose="020F0502020204030203" pitchFamily="34" charset="0"/>
              </a:rPr>
              <a:t>Demo</a:t>
            </a:r>
            <a:endParaRPr lang="id-ID" sz="6000" b="1" dirty="0">
              <a:solidFill>
                <a:schemeClr val="bg1"/>
              </a:solidFill>
              <a:latin typeface="Proxima Nova Th" panose="02000506030000020004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56233" y="2579891"/>
            <a:ext cx="3563426" cy="5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d-ID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058347" y="1154139"/>
            <a:ext cx="230233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5F022F59-FCE1-4517-973D-10CD4E66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nline Media 1" title="Facebook Hackathon Dec 2019 - Team16: Kaiwa Sensei">
            <a:hlinkClick r:id="" action="ppaction://media"/>
            <a:extLst>
              <a:ext uri="{FF2B5EF4-FFF2-40B4-BE49-F238E27FC236}">
                <a16:creationId xmlns:a16="http://schemas.microsoft.com/office/drawing/2014/main" id="{152D88B2-FA7C-4A1C-9E67-A5535B80BAF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313997" y="2167759"/>
            <a:ext cx="5305542" cy="3976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49E0A3-9DA8-4F1F-ABC6-5DC0921B03D2}"/>
              </a:ext>
            </a:extLst>
          </p:cNvPr>
          <p:cNvSpPr/>
          <p:nvPr/>
        </p:nvSpPr>
        <p:spPr>
          <a:xfrm>
            <a:off x="8891588" y="76133"/>
            <a:ext cx="3032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7"/>
              </a:rPr>
              <a:t>https://youtu.be/gtSHrm3yi8Y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7E388B0-6DEF-4FF9-9618-FD5269893B97}"/>
              </a:ext>
            </a:extLst>
          </p:cNvPr>
          <p:cNvSpPr/>
          <p:nvPr/>
        </p:nvSpPr>
        <p:spPr>
          <a:xfrm>
            <a:off x="0" y="0"/>
            <a:ext cx="12192000" cy="1667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535" y="342370"/>
            <a:ext cx="10313067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roxima Nova Th" panose="02000506030000020004" pitchFamily="50" charset="0"/>
                <a:sym typeface="League Gothic" charset="0"/>
              </a:rPr>
              <a:t>Architecture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37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4DFE7046-B57D-4695-8ED1-68B8EC79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A813868-096C-4ADA-B57B-6D395AEA9A74}"/>
              </a:ext>
            </a:extLst>
          </p:cNvPr>
          <p:cNvGrpSpPr/>
          <p:nvPr/>
        </p:nvGrpSpPr>
        <p:grpSpPr>
          <a:xfrm>
            <a:off x="890930" y="2214310"/>
            <a:ext cx="10445937" cy="3281251"/>
            <a:chOff x="890930" y="2214310"/>
            <a:chExt cx="10445937" cy="3281251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AEC143E-EBAE-4DD5-8642-25A7CE11C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1832" y="2644001"/>
              <a:ext cx="1413445" cy="2283746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4033C13-F521-4D0A-B396-B65E0186DC0E}"/>
                </a:ext>
              </a:extLst>
            </p:cNvPr>
            <p:cNvGrpSpPr/>
            <p:nvPr/>
          </p:nvGrpSpPr>
          <p:grpSpPr>
            <a:xfrm>
              <a:off x="890930" y="2214310"/>
              <a:ext cx="10445937" cy="3281251"/>
              <a:chOff x="629083" y="2477930"/>
              <a:chExt cx="9538657" cy="2916031"/>
            </a:xfrm>
          </p:grpSpPr>
          <p:pic>
            <p:nvPicPr>
              <p:cNvPr id="39" name="Google Shape;68;p15">
                <a:extLst>
                  <a:ext uri="{FF2B5EF4-FFF2-40B4-BE49-F238E27FC236}">
                    <a16:creationId xmlns:a16="http://schemas.microsoft.com/office/drawing/2014/main" id="{043A86BD-298D-409D-AFD0-4FF4F6C72394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30926" r="34382"/>
              <a:stretch/>
            </p:blipFill>
            <p:spPr>
              <a:xfrm>
                <a:off x="6388999" y="2894667"/>
                <a:ext cx="1532467" cy="1656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" name="Google Shape;69;p15">
                <a:extLst>
                  <a:ext uri="{FF2B5EF4-FFF2-40B4-BE49-F238E27FC236}">
                    <a16:creationId xmlns:a16="http://schemas.microsoft.com/office/drawing/2014/main" id="{1CFD5115-9964-47B7-9881-8A3E4B89EDE3}"/>
                  </a:ext>
                </a:extLst>
              </p:cNvPr>
              <p:cNvSpPr txBox="1"/>
              <p:nvPr/>
            </p:nvSpPr>
            <p:spPr>
              <a:xfrm>
                <a:off x="6463732" y="3846216"/>
                <a:ext cx="13830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Chat Server</a:t>
                </a:r>
                <a:endParaRPr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BAE6F2-47C1-48BC-8F52-4702D0B23337}"/>
                  </a:ext>
                </a:extLst>
              </p:cNvPr>
              <p:cNvGrpSpPr/>
              <p:nvPr/>
            </p:nvGrpSpPr>
            <p:grpSpPr>
              <a:xfrm>
                <a:off x="5886082" y="4480511"/>
                <a:ext cx="2538300" cy="913450"/>
                <a:chOff x="8692224" y="4631166"/>
                <a:chExt cx="2538300" cy="913450"/>
              </a:xfrm>
            </p:grpSpPr>
            <p:pic>
              <p:nvPicPr>
                <p:cNvPr id="41" name="Google Shape;70;p15">
                  <a:extLst>
                    <a:ext uri="{FF2B5EF4-FFF2-40B4-BE49-F238E27FC236}">
                      <a16:creationId xmlns:a16="http://schemas.microsoft.com/office/drawing/2014/main" id="{CB870972-E5B3-4F75-944D-422F80DF8A71}"/>
                    </a:ext>
                  </a:extLst>
                </p:cNvPr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8692224" y="4631166"/>
                  <a:ext cx="913450" cy="913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2" name="Google Shape;71;p15">
                  <a:extLst>
                    <a:ext uri="{FF2B5EF4-FFF2-40B4-BE49-F238E27FC236}">
                      <a16:creationId xmlns:a16="http://schemas.microsoft.com/office/drawing/2014/main" id="{4BC7F1DD-F931-4AEF-95CF-ACC57C42538D}"/>
                    </a:ext>
                  </a:extLst>
                </p:cNvPr>
                <p:cNvSpPr txBox="1"/>
                <p:nvPr/>
              </p:nvSpPr>
              <p:spPr>
                <a:xfrm>
                  <a:off x="9479724" y="4935316"/>
                  <a:ext cx="1750800" cy="395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Sentiment Analysis</a:t>
                  </a:r>
                  <a:endParaRPr/>
                </a:p>
              </p:txBody>
            </p:sp>
            <p:cxnSp>
              <p:nvCxnSpPr>
                <p:cNvPr id="43" name="Google Shape;72;p15">
                  <a:extLst>
                    <a:ext uri="{FF2B5EF4-FFF2-40B4-BE49-F238E27FC236}">
                      <a16:creationId xmlns:a16="http://schemas.microsoft.com/office/drawing/2014/main" id="{6DE336B5-C031-45D9-B79F-9A5DD038F1FC}"/>
                    </a:ext>
                  </a:extLst>
                </p:cNvPr>
                <p:cNvCxnSpPr/>
                <p:nvPr/>
              </p:nvCxnSpPr>
              <p:spPr>
                <a:xfrm rot="10800000" flipH="1">
                  <a:off x="9406174" y="4668216"/>
                  <a:ext cx="199500" cy="199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pic>
              <p:nvPicPr>
                <p:cNvPr id="44" name="Google Shape;73;p15">
                  <a:extLst>
                    <a:ext uri="{FF2B5EF4-FFF2-40B4-BE49-F238E27FC236}">
                      <a16:creationId xmlns:a16="http://schemas.microsoft.com/office/drawing/2014/main" id="{8BE0F77E-36ED-4712-8E90-259DAD9B9B09}"/>
                    </a:ext>
                  </a:extLst>
                </p:cNvPr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8978199" y="4962266"/>
                  <a:ext cx="341500" cy="341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5" name="Google Shape;75;p15">
                <a:extLst>
                  <a:ext uri="{FF2B5EF4-FFF2-40B4-BE49-F238E27FC236}">
                    <a16:creationId xmlns:a16="http://schemas.microsoft.com/office/drawing/2014/main" id="{3013BFD1-4A6E-4D3A-B189-874588B03EBB}"/>
                  </a:ext>
                </a:extLst>
              </p:cNvPr>
              <p:cNvSpPr txBox="1"/>
              <p:nvPr/>
            </p:nvSpPr>
            <p:spPr>
              <a:xfrm>
                <a:off x="8553915" y="4158515"/>
                <a:ext cx="1613825" cy="49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-"/>
                </a:pPr>
                <a:r>
                  <a:rPr lang="en" dirty="0"/>
                  <a:t>User </a:t>
                </a:r>
                <a:endParaRPr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-"/>
                </a:pPr>
                <a:r>
                  <a:rPr lang="en" dirty="0"/>
                  <a:t>User Msgs</a:t>
                </a:r>
                <a:endParaRPr dirty="0"/>
              </a:p>
            </p:txBody>
          </p:sp>
          <p:cxnSp>
            <p:nvCxnSpPr>
              <p:cNvPr id="48" name="Google Shape;78;p15">
                <a:extLst>
                  <a:ext uri="{FF2B5EF4-FFF2-40B4-BE49-F238E27FC236}">
                    <a16:creationId xmlns:a16="http://schemas.microsoft.com/office/drawing/2014/main" id="{B53E0F95-F4BB-4C54-8D8E-09C295F0C6C7}"/>
                  </a:ext>
                </a:extLst>
              </p:cNvPr>
              <p:cNvCxnSpPr/>
              <p:nvPr/>
            </p:nvCxnSpPr>
            <p:spPr>
              <a:xfrm>
                <a:off x="8086115" y="3726182"/>
                <a:ext cx="3525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" name="Google Shape;77;p15">
                <a:extLst>
                  <a:ext uri="{FF2B5EF4-FFF2-40B4-BE49-F238E27FC236}">
                    <a16:creationId xmlns:a16="http://schemas.microsoft.com/office/drawing/2014/main" id="{69C798D2-662E-4751-915A-8CA34DD80468}"/>
                  </a:ext>
                </a:extLst>
              </p:cNvPr>
              <p:cNvSpPr txBox="1"/>
              <p:nvPr/>
            </p:nvSpPr>
            <p:spPr>
              <a:xfrm>
                <a:off x="2019283" y="3005606"/>
                <a:ext cx="126595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Users send messages </a:t>
                </a:r>
                <a:endParaRPr dirty="0"/>
              </a:p>
            </p:txBody>
          </p:sp>
          <p:cxnSp>
            <p:nvCxnSpPr>
              <p:cNvPr id="49" name="Google Shape;79;p15">
                <a:extLst>
                  <a:ext uri="{FF2B5EF4-FFF2-40B4-BE49-F238E27FC236}">
                    <a16:creationId xmlns:a16="http://schemas.microsoft.com/office/drawing/2014/main" id="{3231922F-35FC-4265-AFBE-B15562F91D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5757" y="3689204"/>
                <a:ext cx="1310791" cy="16013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81;p15">
                <a:extLst>
                  <a:ext uri="{FF2B5EF4-FFF2-40B4-BE49-F238E27FC236}">
                    <a16:creationId xmlns:a16="http://schemas.microsoft.com/office/drawing/2014/main" id="{D8145AB6-9100-4C42-9DA7-626ED0949BBE}"/>
                  </a:ext>
                </a:extLst>
              </p:cNvPr>
              <p:cNvSpPr txBox="1"/>
              <p:nvPr/>
            </p:nvSpPr>
            <p:spPr>
              <a:xfrm>
                <a:off x="3527581" y="2477930"/>
                <a:ext cx="1467299" cy="30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Chat extension</a:t>
                </a:r>
                <a:endParaRPr dirty="0"/>
              </a:p>
            </p:txBody>
          </p:sp>
          <p:pic>
            <p:nvPicPr>
              <p:cNvPr id="52" name="Google Shape;82;p15">
                <a:extLst>
                  <a:ext uri="{FF2B5EF4-FFF2-40B4-BE49-F238E27FC236}">
                    <a16:creationId xmlns:a16="http://schemas.microsoft.com/office/drawing/2014/main" id="{1F86A772-2B6A-49B0-BC46-A753CECDA40E}"/>
                  </a:ext>
                </a:extLst>
              </p:cNvPr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29083" y="3062905"/>
                <a:ext cx="1273150" cy="12846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Google Shape;83;p15">
                <a:extLst>
                  <a:ext uri="{FF2B5EF4-FFF2-40B4-BE49-F238E27FC236}">
                    <a16:creationId xmlns:a16="http://schemas.microsoft.com/office/drawing/2014/main" id="{289FD935-AFBE-42DB-B8D0-CAE2DA65C3F6}"/>
                  </a:ext>
                </a:extLst>
              </p:cNvPr>
              <p:cNvSpPr txBox="1"/>
              <p:nvPr/>
            </p:nvSpPr>
            <p:spPr>
              <a:xfrm>
                <a:off x="5105916" y="3017991"/>
                <a:ext cx="11643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User message </a:t>
                </a:r>
                <a:endParaRPr dirty="0"/>
              </a:p>
            </p:txBody>
          </p:sp>
          <p:cxnSp>
            <p:nvCxnSpPr>
              <p:cNvPr id="54" name="Google Shape;84;p15">
                <a:extLst>
                  <a:ext uri="{FF2B5EF4-FFF2-40B4-BE49-F238E27FC236}">
                    <a16:creationId xmlns:a16="http://schemas.microsoft.com/office/drawing/2014/main" id="{8EE037B5-C3A1-4FA0-8938-BF72AF022609}"/>
                  </a:ext>
                </a:extLst>
              </p:cNvPr>
              <p:cNvCxnSpPr/>
              <p:nvPr/>
            </p:nvCxnSpPr>
            <p:spPr>
              <a:xfrm rot="10800000" flipH="1">
                <a:off x="5179991" y="3705216"/>
                <a:ext cx="1086000" cy="177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60" name="Google Shape;74;p15">
                <a:extLst>
                  <a:ext uri="{FF2B5EF4-FFF2-40B4-BE49-F238E27FC236}">
                    <a16:creationId xmlns:a16="http://schemas.microsoft.com/office/drawing/2014/main" id="{93D9986E-E13D-4B2C-9440-8F9BCE2E3A88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 l="27086" t="26336" r="26402" b="24086"/>
              <a:stretch/>
            </p:blipFill>
            <p:spPr>
              <a:xfrm>
                <a:off x="8685830" y="3139756"/>
                <a:ext cx="1110103" cy="10988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88782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F78C49-967F-4C86-B18B-0AAEE7DB737A}"/>
              </a:ext>
            </a:extLst>
          </p:cNvPr>
          <p:cNvSpPr/>
          <p:nvPr/>
        </p:nvSpPr>
        <p:spPr>
          <a:xfrm>
            <a:off x="0" y="0"/>
            <a:ext cx="12192000" cy="16679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D7DFA5C0-2A0E-43DA-8153-02A1A634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A7FDD9-615E-406E-AE55-54A2F0ED10A2}"/>
              </a:ext>
            </a:extLst>
          </p:cNvPr>
          <p:cNvSpPr/>
          <p:nvPr/>
        </p:nvSpPr>
        <p:spPr>
          <a:xfrm>
            <a:off x="2284927" y="1807100"/>
            <a:ext cx="1526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Twice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423EB2-F5B9-4DBB-AE97-43E2AFFE6C7B}"/>
              </a:ext>
            </a:extLst>
          </p:cNvPr>
          <p:cNvSpPr/>
          <p:nvPr/>
        </p:nvSpPr>
        <p:spPr>
          <a:xfrm>
            <a:off x="7706890" y="1807100"/>
            <a:ext cx="3206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>
                <a:solidFill>
                  <a:srgbClr val="26262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Transparent Conversations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1FB5A50-13FF-45B2-9E02-E5D0C9A725AC}"/>
              </a:ext>
            </a:extLst>
          </p:cNvPr>
          <p:cNvSpPr txBox="1">
            <a:spLocks/>
          </p:cNvSpPr>
          <p:nvPr/>
        </p:nvSpPr>
        <p:spPr>
          <a:xfrm>
            <a:off x="1373535" y="342370"/>
            <a:ext cx="10313067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Proxima Nova Th" panose="02000506030000020004" pitchFamily="50" charset="0"/>
                <a:sym typeface="League Gothic" charset="0"/>
              </a:rPr>
              <a:t>Impact</a:t>
            </a:r>
            <a:endParaRPr lang="bg-BG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A236A9-E5AB-44ED-BDB6-77619DCDC911}"/>
              </a:ext>
            </a:extLst>
          </p:cNvPr>
          <p:cNvCxnSpPr>
            <a:cxnSpLocks/>
          </p:cNvCxnSpPr>
          <p:nvPr/>
        </p:nvCxnSpPr>
        <p:spPr>
          <a:xfrm>
            <a:off x="6096000" y="1634121"/>
            <a:ext cx="0" cy="5223879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7EC522-8ECF-47D8-9AF5-D194AEB23E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539"/>
          <a:stretch/>
        </p:blipFill>
        <p:spPr>
          <a:xfrm>
            <a:off x="822000" y="2293394"/>
            <a:ext cx="4451999" cy="40669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39CDF3-E955-4C09-A637-84EC4E999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288" y="2293394"/>
            <a:ext cx="2828638" cy="44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9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" b="3514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PA_副标题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30480" y="2849214"/>
            <a:ext cx="12252960" cy="1159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0" dirty="0">
                <a:solidFill>
                  <a:schemeClr val="bg1"/>
                </a:solidFill>
                <a:latin typeface="Proxima Nova Th" panose="02000506030000020004" pitchFamily="50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  <a:endParaRPr lang="id-ID" sz="8000" dirty="0">
              <a:solidFill>
                <a:schemeClr val="bg1"/>
              </a:solidFill>
              <a:latin typeface="Proxima Nova Th" panose="02000506030000020004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Picture 6" descr="https://www.nwhm.com/sites/all/themes/nwhm/images/icons/Facebook_White_Icon.png">
            <a:extLst>
              <a:ext uri="{FF2B5EF4-FFF2-40B4-BE49-F238E27FC236}">
                <a16:creationId xmlns:a16="http://schemas.microsoft.com/office/drawing/2014/main" id="{51530202-46FA-4AFC-B1CE-4BF32D25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930" cy="8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01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92C00E1CDCA4EA6706DA20580BA64" ma:contentTypeVersion="2" ma:contentTypeDescription="Create a new document." ma:contentTypeScope="" ma:versionID="0b2c94f74ecdae5875c37461746fec81">
  <xsd:schema xmlns:xsd="http://www.w3.org/2001/XMLSchema" xmlns:xs="http://www.w3.org/2001/XMLSchema" xmlns:p="http://schemas.microsoft.com/office/2006/metadata/properties" xmlns:ns2="3bcbc673-fa04-45e4-9d75-a434fb9e42d4" targetNamespace="http://schemas.microsoft.com/office/2006/metadata/properties" ma:root="true" ma:fieldsID="fbefac5362253bc4a51575e2505d4780" ns2:_="">
    <xsd:import namespace="3bcbc673-fa04-45e4-9d75-a434fb9e4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bc673-fa04-45e4-9d75-a434fb9e4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B0DA8-D6CD-4DCE-B537-41D983C0EE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6DE23A-69A5-4C15-9E0A-ECFB836E9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bc673-fa04-45e4-9d75-a434fb9e42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050DCD-EB4A-4BE1-AF05-D12EB61D7B2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41</Words>
  <Application>Microsoft Office PowerPoint</Application>
  <PresentationFormat>Widescreen</PresentationFormat>
  <Paragraphs>21</Paragraphs>
  <Slides>5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Light</vt:lpstr>
      <vt:lpstr>Open Sans</vt:lpstr>
      <vt:lpstr>Proxima Nova Th</vt:lpstr>
      <vt:lpstr>Office Theme</vt:lpstr>
      <vt:lpstr>PowerPoint Presentation</vt:lpstr>
      <vt:lpstr>PowerPoint Presentation</vt:lpstr>
      <vt:lpstr>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Chelebieva, Tsvetina</dc:creator>
  <cp:lastModifiedBy>Shubham</cp:lastModifiedBy>
  <cp:revision>11</cp:revision>
  <dcterms:created xsi:type="dcterms:W3CDTF">2019-11-24T22:09:45Z</dcterms:created>
  <dcterms:modified xsi:type="dcterms:W3CDTF">2019-12-08T17:17:21Z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0x0101006EF92C00E1CDCA4EA6706DA20580BA64</vt:lpwstr>
  </property>
</Properties>
</file>