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E69518-35B8-4A44-8B4A-414F48E9D4E9}">
  <a:tblStyle styleId="{51E69518-35B8-4A44-8B4A-414F48E9D4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CenturyGothic-bold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CenturyGothic-bold.fntdata"/><Relationship Id="rId6" Type="http://schemas.openxmlformats.org/officeDocument/2006/relationships/slideMaster" Target="slideMasters/slideMaster2.xml"/><Relationship Id="rId18" Type="http://schemas.openxmlformats.org/officeDocument/2006/relationships/font" Target="fonts/CenturyGothic-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8df909e28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a8df909e28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8df909e28_1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8df909e28_1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8df909e28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a8df909e28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8df909e28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a8df909e28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8df909e28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a8df909e28_2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990d545b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990d545b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8df909e28_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8df909e28_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8df909e28_1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8df909e28_1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8df909e28_1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8df909e28_1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8df909e2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8df909e2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p:nvPr/>
        </p:nvSpPr>
        <p:spPr>
          <a:xfrm>
            <a:off x="0" y="-2381"/>
            <a:ext cx="9144000" cy="3902869"/>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8" name="Google Shape;58;p14"/>
          <p:cNvSpPr txBox="1"/>
          <p:nvPr>
            <p:ph type="ctrTitle"/>
          </p:nvPr>
        </p:nvSpPr>
        <p:spPr>
          <a:xfrm>
            <a:off x="607501" y="1086860"/>
            <a:ext cx="7929000" cy="222828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 type="subTitle"/>
          </p:nvPr>
        </p:nvSpPr>
        <p:spPr>
          <a:xfrm>
            <a:off x="607501" y="3960635"/>
            <a:ext cx="7929000" cy="326231"/>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lvl="0" algn="l">
              <a:spcBef>
                <a:spcPts val="300"/>
              </a:spcBef>
              <a:spcAft>
                <a:spcPts val="0"/>
              </a:spcAft>
              <a:buSzPts val="1400"/>
              <a:buNone/>
              <a:defRPr>
                <a:solidFill>
                  <a:schemeClr val="lt1"/>
                </a:solidFill>
              </a:defRPr>
            </a:lvl1pPr>
            <a:lvl2pPr lvl="1" algn="ctr">
              <a:spcBef>
                <a:spcPts val="500"/>
              </a:spcBef>
              <a:spcAft>
                <a:spcPts val="0"/>
              </a:spcAft>
              <a:buSzPts val="1200"/>
              <a:buNone/>
              <a:defRPr>
                <a:solidFill>
                  <a:schemeClr val="lt1"/>
                </a:solidFill>
              </a:defRPr>
            </a:lvl2pPr>
            <a:lvl3pPr lvl="2" algn="ctr">
              <a:spcBef>
                <a:spcPts val="500"/>
              </a:spcBef>
              <a:spcAft>
                <a:spcPts val="0"/>
              </a:spcAft>
              <a:buSzPts val="1100"/>
              <a:buNone/>
              <a:defRPr>
                <a:solidFill>
                  <a:schemeClr val="lt1"/>
                </a:solidFill>
              </a:defRPr>
            </a:lvl3pPr>
            <a:lvl4pPr lvl="3" algn="ctr">
              <a:spcBef>
                <a:spcPts val="500"/>
              </a:spcBef>
              <a:spcAft>
                <a:spcPts val="0"/>
              </a:spcAft>
              <a:buSzPts val="900"/>
              <a:buNone/>
              <a:defRPr>
                <a:solidFill>
                  <a:schemeClr val="lt1"/>
                </a:solidFill>
              </a:defRPr>
            </a:lvl4pPr>
            <a:lvl5pPr lvl="4" algn="ctr">
              <a:spcBef>
                <a:spcPts val="500"/>
              </a:spcBef>
              <a:spcAft>
                <a:spcPts val="0"/>
              </a:spcAft>
              <a:buSzPts val="900"/>
              <a:buNone/>
              <a:defRPr>
                <a:solidFill>
                  <a:schemeClr val="lt1"/>
                </a:solidFill>
              </a:defRPr>
            </a:lvl5pPr>
            <a:lvl6pPr lvl="5" algn="ctr">
              <a:spcBef>
                <a:spcPts val="500"/>
              </a:spcBef>
              <a:spcAft>
                <a:spcPts val="0"/>
              </a:spcAft>
              <a:buSzPts val="900"/>
              <a:buNone/>
              <a:defRPr>
                <a:solidFill>
                  <a:schemeClr val="lt1"/>
                </a:solidFill>
              </a:defRPr>
            </a:lvl6pPr>
            <a:lvl7pPr lvl="6" algn="ctr">
              <a:spcBef>
                <a:spcPts val="500"/>
              </a:spcBef>
              <a:spcAft>
                <a:spcPts val="0"/>
              </a:spcAft>
              <a:buSzPts val="900"/>
              <a:buNone/>
              <a:defRPr>
                <a:solidFill>
                  <a:schemeClr val="lt1"/>
                </a:solidFill>
              </a:defRPr>
            </a:lvl7pPr>
            <a:lvl8pPr lvl="7" algn="ctr">
              <a:spcBef>
                <a:spcPts val="500"/>
              </a:spcBef>
              <a:spcAft>
                <a:spcPts val="0"/>
              </a:spcAft>
              <a:buSzPts val="900"/>
              <a:buNone/>
              <a:defRPr>
                <a:solidFill>
                  <a:schemeClr val="lt1"/>
                </a:solidFill>
              </a:defRPr>
            </a:lvl8pPr>
            <a:lvl9pPr lvl="8" algn="ctr">
              <a:spcBef>
                <a:spcPts val="500"/>
              </a:spcBef>
              <a:spcAft>
                <a:spcPts val="500"/>
              </a:spcAft>
              <a:buSzPts val="900"/>
              <a:buNone/>
              <a:defRPr>
                <a:solidFill>
                  <a:schemeClr val="lt1"/>
                </a:solidFill>
              </a:defRPr>
            </a:lvl9pPr>
          </a:lstStyle>
          <a:p/>
        </p:txBody>
      </p:sp>
      <p:sp>
        <p:nvSpPr>
          <p:cNvPr id="60" name="Google Shape;60;p14"/>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5" name="Google Shape;65;p15"/>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 type="body"/>
          </p:nvPr>
        </p:nvSpPr>
        <p:spPr>
          <a:xfrm>
            <a:off x="614034" y="1666715"/>
            <a:ext cx="7915931" cy="2727383"/>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67" name="Google Shape;67;p15"/>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16"/>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72" name="Google Shape;72;p16"/>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 type="body"/>
          </p:nvPr>
        </p:nvSpPr>
        <p:spPr>
          <a:xfrm>
            <a:off x="614034" y="1666715"/>
            <a:ext cx="3889405" cy="2729072"/>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74" name="Google Shape;74;p16"/>
          <p:cNvSpPr txBox="1"/>
          <p:nvPr>
            <p:ph idx="2" type="body"/>
          </p:nvPr>
        </p:nvSpPr>
        <p:spPr>
          <a:xfrm>
            <a:off x="4640561" y="1666715"/>
            <a:ext cx="3895937" cy="2729073"/>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75" name="Google Shape;75;p16"/>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7"/>
          <p:cNvSpPr/>
          <p:nvPr/>
        </p:nvSpPr>
        <p:spPr>
          <a:xfrm>
            <a:off x="0" y="1"/>
            <a:ext cx="9144000" cy="3902869"/>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0" name="Google Shape;80;p17"/>
          <p:cNvSpPr txBox="1"/>
          <p:nvPr>
            <p:ph type="title"/>
          </p:nvPr>
        </p:nvSpPr>
        <p:spPr>
          <a:xfrm>
            <a:off x="607500" y="2213547"/>
            <a:ext cx="7921064" cy="11016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r">
              <a:spcBef>
                <a:spcPts val="0"/>
              </a:spcBef>
              <a:spcAft>
                <a:spcPts val="0"/>
              </a:spcAft>
              <a:buClr>
                <a:srgbClr val="FEFEFE"/>
              </a:buClr>
              <a:buSzPts val="3600"/>
              <a:buFont typeface="Century Gothic"/>
              <a:buNone/>
              <a:defRPr b="1"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 type="body"/>
          </p:nvPr>
        </p:nvSpPr>
        <p:spPr>
          <a:xfrm>
            <a:off x="607500" y="3960901"/>
            <a:ext cx="7921064" cy="325466"/>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228600" lvl="0" marL="457200" algn="r">
              <a:spcBef>
                <a:spcPts val="300"/>
              </a:spcBef>
              <a:spcAft>
                <a:spcPts val="0"/>
              </a:spcAft>
              <a:buSzPts val="1400"/>
              <a:buNone/>
              <a:defRPr sz="1400">
                <a:solidFill>
                  <a:schemeClr val="lt1"/>
                </a:solidFill>
              </a:defRPr>
            </a:lvl1pPr>
            <a:lvl2pPr indent="-228600" lvl="1" marL="914400" algn="l">
              <a:spcBef>
                <a:spcPts val="500"/>
              </a:spcBef>
              <a:spcAft>
                <a:spcPts val="0"/>
              </a:spcAft>
              <a:buSzPts val="1400"/>
              <a:buNone/>
              <a:defRPr sz="1400">
                <a:solidFill>
                  <a:schemeClr val="lt1"/>
                </a:solidFill>
              </a:defRPr>
            </a:lvl2pPr>
            <a:lvl3pPr indent="-228600" lvl="2" marL="1371600" algn="l">
              <a:spcBef>
                <a:spcPts val="500"/>
              </a:spcBef>
              <a:spcAft>
                <a:spcPts val="0"/>
              </a:spcAft>
              <a:buSzPts val="1200"/>
              <a:buNone/>
              <a:defRPr sz="1200">
                <a:solidFill>
                  <a:schemeClr val="lt1"/>
                </a:solidFill>
              </a:defRPr>
            </a:lvl3pPr>
            <a:lvl4pPr indent="-228600" lvl="3" marL="1828800" algn="l">
              <a:spcBef>
                <a:spcPts val="500"/>
              </a:spcBef>
              <a:spcAft>
                <a:spcPts val="0"/>
              </a:spcAft>
              <a:buSzPts val="1100"/>
              <a:buNone/>
              <a:defRPr sz="1100">
                <a:solidFill>
                  <a:schemeClr val="lt1"/>
                </a:solidFill>
              </a:defRPr>
            </a:lvl4pPr>
            <a:lvl5pPr indent="-228600" lvl="4" marL="2286000" algn="l">
              <a:spcBef>
                <a:spcPts val="500"/>
              </a:spcBef>
              <a:spcAft>
                <a:spcPts val="0"/>
              </a:spcAft>
              <a:buSzPts val="1100"/>
              <a:buNone/>
              <a:defRPr sz="1100">
                <a:solidFill>
                  <a:schemeClr val="lt1"/>
                </a:solidFill>
              </a:defRPr>
            </a:lvl5pPr>
            <a:lvl6pPr indent="-228600" lvl="5" marL="2743200" algn="l">
              <a:spcBef>
                <a:spcPts val="500"/>
              </a:spcBef>
              <a:spcAft>
                <a:spcPts val="0"/>
              </a:spcAft>
              <a:buSzPts val="1100"/>
              <a:buNone/>
              <a:defRPr sz="1100">
                <a:solidFill>
                  <a:schemeClr val="lt1"/>
                </a:solidFill>
              </a:defRPr>
            </a:lvl6pPr>
            <a:lvl7pPr indent="-228600" lvl="6" marL="3200400" algn="l">
              <a:spcBef>
                <a:spcPts val="500"/>
              </a:spcBef>
              <a:spcAft>
                <a:spcPts val="0"/>
              </a:spcAft>
              <a:buSzPts val="1100"/>
              <a:buNone/>
              <a:defRPr sz="1100">
                <a:solidFill>
                  <a:schemeClr val="lt1"/>
                </a:solidFill>
              </a:defRPr>
            </a:lvl7pPr>
            <a:lvl8pPr indent="-228600" lvl="7" marL="3657600" algn="l">
              <a:spcBef>
                <a:spcPts val="500"/>
              </a:spcBef>
              <a:spcAft>
                <a:spcPts val="0"/>
              </a:spcAft>
              <a:buSzPts val="1100"/>
              <a:buNone/>
              <a:defRPr sz="1100">
                <a:solidFill>
                  <a:schemeClr val="lt1"/>
                </a:solidFill>
              </a:defRPr>
            </a:lvl8pPr>
            <a:lvl9pPr indent="-228600" lvl="8" marL="4114800" algn="l">
              <a:spcBef>
                <a:spcPts val="500"/>
              </a:spcBef>
              <a:spcAft>
                <a:spcPts val="500"/>
              </a:spcAft>
              <a:buSzPts val="1100"/>
              <a:buNone/>
              <a:defRPr sz="1100">
                <a:solidFill>
                  <a:schemeClr val="lt1"/>
                </a:solidFill>
              </a:defRPr>
            </a:lvl9pPr>
          </a:lstStyle>
          <a:p/>
        </p:txBody>
      </p:sp>
      <p:sp>
        <p:nvSpPr>
          <p:cNvPr id="82" name="Google Shape;82;p17"/>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7" name="Google Shape;87;p18"/>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30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 type="body"/>
          </p:nvPr>
        </p:nvSpPr>
        <p:spPr>
          <a:xfrm>
            <a:off x="611046" y="1631156"/>
            <a:ext cx="3892393" cy="432197"/>
          </a:xfrm>
          <a:prstGeom prst="rect">
            <a:avLst/>
          </a:prstGeom>
          <a:noFill/>
          <a:ln>
            <a:noFill/>
          </a:ln>
          <a:effectLst>
            <a:outerShdw blurRad="50800">
              <a:srgbClr val="000000">
                <a:alpha val="40000"/>
              </a:srgbClr>
            </a:outerShdw>
          </a:effectLst>
        </p:spPr>
        <p:txBody>
          <a:bodyPr anchorCtr="0" anchor="b" bIns="34275" lIns="68575" spcFirstLastPara="1" rIns="68575" wrap="square" tIns="34275">
            <a:noAutofit/>
          </a:bodyPr>
          <a:lstStyle>
            <a:lvl1pPr indent="-228600" lvl="0" marL="457200" algn="ctr">
              <a:spcBef>
                <a:spcPts val="300"/>
              </a:spcBef>
              <a:spcAft>
                <a:spcPts val="0"/>
              </a:spcAft>
              <a:buSzPts val="1500"/>
              <a:buNone/>
              <a:defRPr b="0" sz="1500"/>
            </a:lvl1pPr>
            <a:lvl2pPr indent="-228600" lvl="1" marL="914400" algn="l">
              <a:spcBef>
                <a:spcPts val="500"/>
              </a:spcBef>
              <a:spcAft>
                <a:spcPts val="0"/>
              </a:spcAft>
              <a:buSzPts val="1500"/>
              <a:buNone/>
              <a:defRPr b="1" sz="1500"/>
            </a:lvl2pPr>
            <a:lvl3pPr indent="-228600" lvl="2" marL="1371600" algn="l">
              <a:spcBef>
                <a:spcPts val="500"/>
              </a:spcBef>
              <a:spcAft>
                <a:spcPts val="0"/>
              </a:spcAft>
              <a:buSzPts val="1400"/>
              <a:buNone/>
              <a:defRPr b="1" sz="1400"/>
            </a:lvl3pPr>
            <a:lvl4pPr indent="-228600" lvl="3" marL="1828800" algn="l">
              <a:spcBef>
                <a:spcPts val="500"/>
              </a:spcBef>
              <a:spcAft>
                <a:spcPts val="0"/>
              </a:spcAft>
              <a:buSzPts val="1200"/>
              <a:buNone/>
              <a:defRPr b="1" sz="1200"/>
            </a:lvl4pPr>
            <a:lvl5pPr indent="-228600" lvl="4" marL="2286000" algn="l">
              <a:spcBef>
                <a:spcPts val="500"/>
              </a:spcBef>
              <a:spcAft>
                <a:spcPts val="0"/>
              </a:spcAft>
              <a:buSzPts val="1200"/>
              <a:buNone/>
              <a:defRPr b="1" sz="1200"/>
            </a:lvl5pPr>
            <a:lvl6pPr indent="-228600" lvl="5" marL="2743200" algn="l">
              <a:spcBef>
                <a:spcPts val="500"/>
              </a:spcBef>
              <a:spcAft>
                <a:spcPts val="0"/>
              </a:spcAft>
              <a:buSzPts val="1200"/>
              <a:buNone/>
              <a:defRPr b="1" sz="1200"/>
            </a:lvl6pPr>
            <a:lvl7pPr indent="-228600" lvl="6" marL="3200400" algn="l">
              <a:spcBef>
                <a:spcPts val="500"/>
              </a:spcBef>
              <a:spcAft>
                <a:spcPts val="0"/>
              </a:spcAft>
              <a:buSzPts val="1200"/>
              <a:buNone/>
              <a:defRPr b="1" sz="1200"/>
            </a:lvl7pPr>
            <a:lvl8pPr indent="-228600" lvl="7" marL="3657600" algn="l">
              <a:spcBef>
                <a:spcPts val="500"/>
              </a:spcBef>
              <a:spcAft>
                <a:spcPts val="0"/>
              </a:spcAft>
              <a:buSzPts val="1200"/>
              <a:buNone/>
              <a:defRPr b="1" sz="1200"/>
            </a:lvl8pPr>
            <a:lvl9pPr indent="-228600" lvl="8" marL="4114800" algn="l">
              <a:spcBef>
                <a:spcPts val="500"/>
              </a:spcBef>
              <a:spcAft>
                <a:spcPts val="500"/>
              </a:spcAft>
              <a:buSzPts val="1200"/>
              <a:buNone/>
              <a:defRPr b="1" sz="1200"/>
            </a:lvl9pPr>
          </a:lstStyle>
          <a:p/>
        </p:txBody>
      </p:sp>
      <p:sp>
        <p:nvSpPr>
          <p:cNvPr id="89" name="Google Shape;89;p18"/>
          <p:cNvSpPr txBox="1"/>
          <p:nvPr>
            <p:ph idx="2" type="body"/>
          </p:nvPr>
        </p:nvSpPr>
        <p:spPr>
          <a:xfrm>
            <a:off x="611047" y="2063354"/>
            <a:ext cx="3892392" cy="2332435"/>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90" name="Google Shape;90;p18"/>
          <p:cNvSpPr txBox="1"/>
          <p:nvPr>
            <p:ph idx="3" type="body"/>
          </p:nvPr>
        </p:nvSpPr>
        <p:spPr>
          <a:xfrm>
            <a:off x="4640561" y="1631156"/>
            <a:ext cx="3895937" cy="432197"/>
          </a:xfrm>
          <a:prstGeom prst="rect">
            <a:avLst/>
          </a:prstGeom>
          <a:noFill/>
          <a:ln>
            <a:noFill/>
          </a:ln>
          <a:effectLst>
            <a:outerShdw blurRad="50800">
              <a:srgbClr val="000000">
                <a:alpha val="40000"/>
              </a:srgbClr>
            </a:outerShdw>
          </a:effectLst>
        </p:spPr>
        <p:txBody>
          <a:bodyPr anchorCtr="0" anchor="b" bIns="34275" lIns="68575" spcFirstLastPara="1" rIns="68575" wrap="square" tIns="34275">
            <a:noAutofit/>
          </a:bodyPr>
          <a:lstStyle>
            <a:lvl1pPr indent="-228600" lvl="0" marL="457200" algn="ctr">
              <a:spcBef>
                <a:spcPts val="300"/>
              </a:spcBef>
              <a:spcAft>
                <a:spcPts val="0"/>
              </a:spcAft>
              <a:buSzPts val="1500"/>
              <a:buNone/>
              <a:defRPr b="0" sz="1500"/>
            </a:lvl1pPr>
            <a:lvl2pPr indent="-228600" lvl="1" marL="914400" algn="l">
              <a:spcBef>
                <a:spcPts val="500"/>
              </a:spcBef>
              <a:spcAft>
                <a:spcPts val="0"/>
              </a:spcAft>
              <a:buSzPts val="1500"/>
              <a:buNone/>
              <a:defRPr b="1" sz="1500"/>
            </a:lvl2pPr>
            <a:lvl3pPr indent="-228600" lvl="2" marL="1371600" algn="l">
              <a:spcBef>
                <a:spcPts val="500"/>
              </a:spcBef>
              <a:spcAft>
                <a:spcPts val="0"/>
              </a:spcAft>
              <a:buSzPts val="1400"/>
              <a:buNone/>
              <a:defRPr b="1" sz="1400"/>
            </a:lvl3pPr>
            <a:lvl4pPr indent="-228600" lvl="3" marL="1828800" algn="l">
              <a:spcBef>
                <a:spcPts val="500"/>
              </a:spcBef>
              <a:spcAft>
                <a:spcPts val="0"/>
              </a:spcAft>
              <a:buSzPts val="1200"/>
              <a:buNone/>
              <a:defRPr b="1" sz="1200"/>
            </a:lvl4pPr>
            <a:lvl5pPr indent="-228600" lvl="4" marL="2286000" algn="l">
              <a:spcBef>
                <a:spcPts val="500"/>
              </a:spcBef>
              <a:spcAft>
                <a:spcPts val="0"/>
              </a:spcAft>
              <a:buSzPts val="1200"/>
              <a:buNone/>
              <a:defRPr b="1" sz="1200"/>
            </a:lvl5pPr>
            <a:lvl6pPr indent="-228600" lvl="5" marL="2743200" algn="l">
              <a:spcBef>
                <a:spcPts val="500"/>
              </a:spcBef>
              <a:spcAft>
                <a:spcPts val="0"/>
              </a:spcAft>
              <a:buSzPts val="1200"/>
              <a:buNone/>
              <a:defRPr b="1" sz="1200"/>
            </a:lvl6pPr>
            <a:lvl7pPr indent="-228600" lvl="6" marL="3200400" algn="l">
              <a:spcBef>
                <a:spcPts val="500"/>
              </a:spcBef>
              <a:spcAft>
                <a:spcPts val="0"/>
              </a:spcAft>
              <a:buSzPts val="1200"/>
              <a:buNone/>
              <a:defRPr b="1" sz="1200"/>
            </a:lvl7pPr>
            <a:lvl8pPr indent="-228600" lvl="7" marL="3657600" algn="l">
              <a:spcBef>
                <a:spcPts val="500"/>
              </a:spcBef>
              <a:spcAft>
                <a:spcPts val="0"/>
              </a:spcAft>
              <a:buSzPts val="1200"/>
              <a:buNone/>
              <a:defRPr b="1" sz="1200"/>
            </a:lvl8pPr>
            <a:lvl9pPr indent="-228600" lvl="8" marL="4114800" algn="l">
              <a:spcBef>
                <a:spcPts val="500"/>
              </a:spcBef>
              <a:spcAft>
                <a:spcPts val="500"/>
              </a:spcAft>
              <a:buSzPts val="1200"/>
              <a:buNone/>
              <a:defRPr b="1" sz="1200"/>
            </a:lvl9pPr>
          </a:lstStyle>
          <a:p/>
        </p:txBody>
      </p:sp>
      <p:sp>
        <p:nvSpPr>
          <p:cNvPr id="91" name="Google Shape;91;p18"/>
          <p:cNvSpPr txBox="1"/>
          <p:nvPr>
            <p:ph idx="4" type="body"/>
          </p:nvPr>
        </p:nvSpPr>
        <p:spPr>
          <a:xfrm>
            <a:off x="4640561" y="2063354"/>
            <a:ext cx="3895937" cy="2332435"/>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92" name="Google Shape;92;p18"/>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7" name="Google Shape;97;p19"/>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0"/>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0"/>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1"/>
          <p:cNvSpPr/>
          <p:nvPr/>
        </p:nvSpPr>
        <p:spPr>
          <a:xfrm>
            <a:off x="804863" y="334565"/>
            <a:ext cx="2660650" cy="13609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7" name="Google Shape;107;p21"/>
          <p:cNvSpPr txBox="1"/>
          <p:nvPr>
            <p:ph type="title"/>
          </p:nvPr>
        </p:nvSpPr>
        <p:spPr>
          <a:xfrm>
            <a:off x="804863" y="334566"/>
            <a:ext cx="2660650" cy="1213797"/>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500"/>
              <a:buFont typeface="Century Gothic"/>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 type="body"/>
          </p:nvPr>
        </p:nvSpPr>
        <p:spPr>
          <a:xfrm>
            <a:off x="3641725" y="334566"/>
            <a:ext cx="4689475" cy="4061222"/>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09" name="Google Shape;109;p21"/>
          <p:cNvSpPr txBox="1"/>
          <p:nvPr>
            <p:ph idx="2" type="body"/>
          </p:nvPr>
        </p:nvSpPr>
        <p:spPr>
          <a:xfrm>
            <a:off x="804863" y="1695554"/>
            <a:ext cx="2660650" cy="2700233"/>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lvl1pPr indent="-228600" lvl="0" marL="457200" algn="l">
              <a:spcBef>
                <a:spcPts val="200"/>
              </a:spcBef>
              <a:spcAft>
                <a:spcPts val="0"/>
              </a:spcAft>
              <a:buSzPts val="1100"/>
              <a:buNone/>
              <a:defRPr sz="1100"/>
            </a:lvl1pPr>
            <a:lvl2pPr indent="-228600" lvl="1" marL="914400" algn="l">
              <a:spcBef>
                <a:spcPts val="500"/>
              </a:spcBef>
              <a:spcAft>
                <a:spcPts val="0"/>
              </a:spcAft>
              <a:buSzPts val="900"/>
              <a:buNone/>
              <a:defRPr sz="900"/>
            </a:lvl2pPr>
            <a:lvl3pPr indent="-228600" lvl="2" marL="1371600" algn="l">
              <a:spcBef>
                <a:spcPts val="500"/>
              </a:spcBef>
              <a:spcAft>
                <a:spcPts val="0"/>
              </a:spcAft>
              <a:buSzPts val="800"/>
              <a:buNone/>
              <a:defRPr sz="800"/>
            </a:lvl3pPr>
            <a:lvl4pPr indent="-228600" lvl="3" marL="1828800" algn="l">
              <a:spcBef>
                <a:spcPts val="500"/>
              </a:spcBef>
              <a:spcAft>
                <a:spcPts val="0"/>
              </a:spcAft>
              <a:buSzPts val="700"/>
              <a:buNone/>
              <a:defRPr sz="700"/>
            </a:lvl4pPr>
            <a:lvl5pPr indent="-228600" lvl="4" marL="2286000" algn="l">
              <a:spcBef>
                <a:spcPts val="500"/>
              </a:spcBef>
              <a:spcAft>
                <a:spcPts val="0"/>
              </a:spcAft>
              <a:buSzPts val="700"/>
              <a:buNone/>
              <a:defRPr sz="700"/>
            </a:lvl5pPr>
            <a:lvl6pPr indent="-228600" lvl="5" marL="2743200" algn="l">
              <a:spcBef>
                <a:spcPts val="500"/>
              </a:spcBef>
              <a:spcAft>
                <a:spcPts val="0"/>
              </a:spcAft>
              <a:buSzPts val="700"/>
              <a:buNone/>
              <a:defRPr sz="700"/>
            </a:lvl6pPr>
            <a:lvl7pPr indent="-228600" lvl="6" marL="3200400" algn="l">
              <a:spcBef>
                <a:spcPts val="500"/>
              </a:spcBef>
              <a:spcAft>
                <a:spcPts val="0"/>
              </a:spcAft>
              <a:buSzPts val="700"/>
              <a:buNone/>
              <a:defRPr sz="700"/>
            </a:lvl7pPr>
            <a:lvl8pPr indent="-228600" lvl="7" marL="3657600" algn="l">
              <a:spcBef>
                <a:spcPts val="500"/>
              </a:spcBef>
              <a:spcAft>
                <a:spcPts val="0"/>
              </a:spcAft>
              <a:buSzPts val="700"/>
              <a:buNone/>
              <a:defRPr sz="700"/>
            </a:lvl8pPr>
            <a:lvl9pPr indent="-228600" lvl="8" marL="4114800" algn="l">
              <a:spcBef>
                <a:spcPts val="500"/>
              </a:spcBef>
              <a:spcAft>
                <a:spcPts val="500"/>
              </a:spcAft>
              <a:buSzPts val="700"/>
              <a:buNone/>
              <a:defRPr sz="700"/>
            </a:lvl9pPr>
          </a:lstStyle>
          <a:p/>
        </p:txBody>
      </p:sp>
      <p:sp>
        <p:nvSpPr>
          <p:cNvPr id="110" name="Google Shape;110;p21"/>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1"/>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2"/>
          <p:cNvSpPr txBox="1"/>
          <p:nvPr>
            <p:ph type="title"/>
          </p:nvPr>
        </p:nvSpPr>
        <p:spPr>
          <a:xfrm>
            <a:off x="611046" y="545642"/>
            <a:ext cx="3639741" cy="1212872"/>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p:nvPr>
            <p:ph idx="2" type="pic"/>
          </p:nvPr>
        </p:nvSpPr>
        <p:spPr>
          <a:xfrm>
            <a:off x="4573588" y="0"/>
            <a:ext cx="4570412" cy="51435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Autofit/>
          </a:bodyPr>
          <a:lstStyle>
            <a:lvl1pPr lvl="0" marR="0" rtl="0" algn="ctr">
              <a:spcBef>
                <a:spcPts val="200"/>
              </a:spcBef>
              <a:spcAft>
                <a:spcPts val="0"/>
              </a:spcAft>
              <a:buClr>
                <a:schemeClr val="accent1"/>
              </a:buClr>
              <a:buSzPts val="1100"/>
              <a:buFont typeface="Noto Sans Symbols"/>
              <a:buNone/>
              <a:defRPr b="0" i="0" sz="1100" u="none" cap="none" strike="noStrike">
                <a:solidFill>
                  <a:schemeClr val="lt1"/>
                </a:solidFill>
                <a:latin typeface="Century Gothic"/>
                <a:ea typeface="Century Gothic"/>
                <a:cs typeface="Century Gothic"/>
                <a:sym typeface="Century Gothic"/>
              </a:defRPr>
            </a:lvl1pPr>
            <a:lvl2pPr lvl="1"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lvl="2"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lvl="3"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lvl="4"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lvl="5"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lvl="6"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lvl="7"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lvl="8"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16" name="Google Shape;116;p22"/>
          <p:cNvSpPr txBox="1"/>
          <p:nvPr>
            <p:ph idx="1" type="body"/>
          </p:nvPr>
        </p:nvSpPr>
        <p:spPr>
          <a:xfrm>
            <a:off x="611046" y="1758513"/>
            <a:ext cx="3639741" cy="2637274"/>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228600" lvl="0" marL="457200" algn="l">
              <a:spcBef>
                <a:spcPts val="200"/>
              </a:spcBef>
              <a:spcAft>
                <a:spcPts val="0"/>
              </a:spcAft>
              <a:buSzPts val="900"/>
              <a:buNone/>
              <a:defRPr sz="900"/>
            </a:lvl1pPr>
            <a:lvl2pPr indent="-228600" lvl="1" marL="914400" algn="l">
              <a:spcBef>
                <a:spcPts val="500"/>
              </a:spcBef>
              <a:spcAft>
                <a:spcPts val="0"/>
              </a:spcAft>
              <a:buSzPts val="900"/>
              <a:buNone/>
              <a:defRPr sz="900"/>
            </a:lvl2pPr>
            <a:lvl3pPr indent="-228600" lvl="2" marL="1371600" algn="l">
              <a:spcBef>
                <a:spcPts val="500"/>
              </a:spcBef>
              <a:spcAft>
                <a:spcPts val="0"/>
              </a:spcAft>
              <a:buSzPts val="800"/>
              <a:buNone/>
              <a:defRPr sz="800"/>
            </a:lvl3pPr>
            <a:lvl4pPr indent="-228600" lvl="3" marL="1828800" algn="l">
              <a:spcBef>
                <a:spcPts val="500"/>
              </a:spcBef>
              <a:spcAft>
                <a:spcPts val="0"/>
              </a:spcAft>
              <a:buSzPts val="700"/>
              <a:buNone/>
              <a:defRPr sz="700"/>
            </a:lvl4pPr>
            <a:lvl5pPr indent="-228600" lvl="4" marL="2286000" algn="l">
              <a:spcBef>
                <a:spcPts val="500"/>
              </a:spcBef>
              <a:spcAft>
                <a:spcPts val="0"/>
              </a:spcAft>
              <a:buSzPts val="700"/>
              <a:buNone/>
              <a:defRPr sz="700"/>
            </a:lvl5pPr>
            <a:lvl6pPr indent="-228600" lvl="5" marL="2743200" algn="l">
              <a:spcBef>
                <a:spcPts val="500"/>
              </a:spcBef>
              <a:spcAft>
                <a:spcPts val="0"/>
              </a:spcAft>
              <a:buSzPts val="700"/>
              <a:buNone/>
              <a:defRPr sz="700"/>
            </a:lvl6pPr>
            <a:lvl7pPr indent="-228600" lvl="6" marL="3200400" algn="l">
              <a:spcBef>
                <a:spcPts val="500"/>
              </a:spcBef>
              <a:spcAft>
                <a:spcPts val="0"/>
              </a:spcAft>
              <a:buSzPts val="700"/>
              <a:buNone/>
              <a:defRPr sz="700"/>
            </a:lvl7pPr>
            <a:lvl8pPr indent="-228600" lvl="7" marL="3657600" algn="l">
              <a:spcBef>
                <a:spcPts val="500"/>
              </a:spcBef>
              <a:spcAft>
                <a:spcPts val="0"/>
              </a:spcAft>
              <a:buSzPts val="700"/>
              <a:buNone/>
              <a:defRPr sz="700"/>
            </a:lvl8pPr>
            <a:lvl9pPr indent="-228600" lvl="8" marL="4114800" algn="l">
              <a:spcBef>
                <a:spcPts val="500"/>
              </a:spcBef>
              <a:spcAft>
                <a:spcPts val="500"/>
              </a:spcAft>
              <a:buSzPts val="700"/>
              <a:buNone/>
              <a:defRPr sz="700"/>
            </a:lvl9pPr>
          </a:lstStyle>
          <a:p/>
        </p:txBody>
      </p:sp>
      <p:sp>
        <p:nvSpPr>
          <p:cNvPr id="117" name="Google Shape;117;p22"/>
          <p:cNvSpPr txBox="1"/>
          <p:nvPr>
            <p:ph idx="10" type="dt"/>
          </p:nvPr>
        </p:nvSpPr>
        <p:spPr>
          <a:xfrm>
            <a:off x="2914358" y="4531022"/>
            <a:ext cx="73265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2"/>
          <p:cNvSpPr txBox="1"/>
          <p:nvPr>
            <p:ph idx="11" type="ftr"/>
          </p:nvPr>
        </p:nvSpPr>
        <p:spPr>
          <a:xfrm>
            <a:off x="442797" y="4531022"/>
            <a:ext cx="247156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2"/>
          <p:cNvSpPr txBox="1"/>
          <p:nvPr>
            <p:ph idx="12" type="sldNum"/>
          </p:nvPr>
        </p:nvSpPr>
        <p:spPr>
          <a:xfrm>
            <a:off x="3647017"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sp>
        <p:nvSpPr>
          <p:cNvPr id="121" name="Google Shape;121;p23"/>
          <p:cNvSpPr txBox="1"/>
          <p:nvPr>
            <p:ph type="title"/>
          </p:nvPr>
        </p:nvSpPr>
        <p:spPr>
          <a:xfrm>
            <a:off x="607500" y="3600450"/>
            <a:ext cx="7921064" cy="425053"/>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p:nvPr>
            <p:ph idx="2" type="pic"/>
          </p:nvPr>
        </p:nvSpPr>
        <p:spPr>
          <a:xfrm>
            <a:off x="0" y="0"/>
            <a:ext cx="9144000" cy="360045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34275" lIns="68575" spcFirstLastPara="1" rIns="68575" wrap="square" tIns="34275">
            <a:noAutofit/>
          </a:bodyPr>
          <a:lstStyle>
            <a:lvl1pPr lvl="0" marR="0" rtl="0" algn="ctr">
              <a:spcBef>
                <a:spcPts val="2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1pPr>
            <a:lvl2pPr lvl="1"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lvl="2"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lvl="3"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lvl="4"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lvl="5"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lvl="6"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lvl="7"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lvl="8"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123" name="Google Shape;123;p23"/>
          <p:cNvSpPr txBox="1"/>
          <p:nvPr>
            <p:ph idx="1" type="body"/>
          </p:nvPr>
        </p:nvSpPr>
        <p:spPr>
          <a:xfrm>
            <a:off x="607500" y="4025503"/>
            <a:ext cx="7921064" cy="370284"/>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lvl1pPr indent="-228600" lvl="0" marL="457200" algn="l">
              <a:spcBef>
                <a:spcPts val="200"/>
              </a:spcBef>
              <a:spcAft>
                <a:spcPts val="0"/>
              </a:spcAft>
              <a:buSzPts val="900"/>
              <a:buNone/>
              <a:defRPr sz="900"/>
            </a:lvl1pPr>
            <a:lvl2pPr indent="-228600" lvl="1" marL="914400" algn="l">
              <a:spcBef>
                <a:spcPts val="500"/>
              </a:spcBef>
              <a:spcAft>
                <a:spcPts val="0"/>
              </a:spcAft>
              <a:buSzPts val="900"/>
              <a:buNone/>
              <a:defRPr sz="900"/>
            </a:lvl2pPr>
            <a:lvl3pPr indent="-228600" lvl="2" marL="1371600" algn="l">
              <a:spcBef>
                <a:spcPts val="500"/>
              </a:spcBef>
              <a:spcAft>
                <a:spcPts val="0"/>
              </a:spcAft>
              <a:buSzPts val="800"/>
              <a:buNone/>
              <a:defRPr sz="800"/>
            </a:lvl3pPr>
            <a:lvl4pPr indent="-228600" lvl="3" marL="1828800" algn="l">
              <a:spcBef>
                <a:spcPts val="500"/>
              </a:spcBef>
              <a:spcAft>
                <a:spcPts val="0"/>
              </a:spcAft>
              <a:buSzPts val="700"/>
              <a:buNone/>
              <a:defRPr sz="700"/>
            </a:lvl4pPr>
            <a:lvl5pPr indent="-228600" lvl="4" marL="2286000" algn="l">
              <a:spcBef>
                <a:spcPts val="500"/>
              </a:spcBef>
              <a:spcAft>
                <a:spcPts val="0"/>
              </a:spcAft>
              <a:buSzPts val="700"/>
              <a:buNone/>
              <a:defRPr sz="700"/>
            </a:lvl5pPr>
            <a:lvl6pPr indent="-228600" lvl="5" marL="2743200" algn="l">
              <a:spcBef>
                <a:spcPts val="500"/>
              </a:spcBef>
              <a:spcAft>
                <a:spcPts val="0"/>
              </a:spcAft>
              <a:buSzPts val="700"/>
              <a:buNone/>
              <a:defRPr sz="700"/>
            </a:lvl6pPr>
            <a:lvl7pPr indent="-228600" lvl="6" marL="3200400" algn="l">
              <a:spcBef>
                <a:spcPts val="500"/>
              </a:spcBef>
              <a:spcAft>
                <a:spcPts val="0"/>
              </a:spcAft>
              <a:buSzPts val="700"/>
              <a:buNone/>
              <a:defRPr sz="700"/>
            </a:lvl7pPr>
            <a:lvl8pPr indent="-228600" lvl="7" marL="3657600" algn="l">
              <a:spcBef>
                <a:spcPts val="500"/>
              </a:spcBef>
              <a:spcAft>
                <a:spcPts val="0"/>
              </a:spcAft>
              <a:buSzPts val="700"/>
              <a:buNone/>
              <a:defRPr sz="700"/>
            </a:lvl8pPr>
            <a:lvl9pPr indent="-228600" lvl="8" marL="4114800" algn="l">
              <a:spcBef>
                <a:spcPts val="500"/>
              </a:spcBef>
              <a:spcAft>
                <a:spcPts val="500"/>
              </a:spcAft>
              <a:buSzPts val="700"/>
              <a:buNone/>
              <a:defRPr sz="700"/>
            </a:lvl9pPr>
          </a:lstStyle>
          <a:p/>
        </p:txBody>
      </p:sp>
      <p:sp>
        <p:nvSpPr>
          <p:cNvPr id="124" name="Google Shape;124;p23"/>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3"/>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3"/>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7" name="Shape 127"/>
        <p:cNvGrpSpPr/>
        <p:nvPr/>
      </p:nvGrpSpPr>
      <p:grpSpPr>
        <a:xfrm>
          <a:off x="0" y="0"/>
          <a:ext cx="0" cy="0"/>
          <a:chOff x="0" y="0"/>
          <a:chExt cx="0" cy="0"/>
        </a:xfrm>
      </p:grpSpPr>
      <p:sp>
        <p:nvSpPr>
          <p:cNvPr id="128" name="Google Shape;128;p24"/>
          <p:cNvSpPr/>
          <p:nvPr/>
        </p:nvSpPr>
        <p:spPr>
          <a:xfrm>
            <a:off x="473773" y="811092"/>
            <a:ext cx="4749312" cy="242939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29" name="Google Shape;129;p24"/>
          <p:cNvSpPr txBox="1"/>
          <p:nvPr>
            <p:ph type="title"/>
          </p:nvPr>
        </p:nvSpPr>
        <p:spPr>
          <a:xfrm>
            <a:off x="638239" y="928876"/>
            <a:ext cx="4420380" cy="1984434"/>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3200"/>
              <a:buFont typeface="Century Gothic"/>
              <a:buNone/>
              <a:defRPr b="1" sz="32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4"/>
          <p:cNvSpPr txBox="1"/>
          <p:nvPr>
            <p:ph idx="1" type="body"/>
          </p:nvPr>
        </p:nvSpPr>
        <p:spPr>
          <a:xfrm>
            <a:off x="639893" y="3332760"/>
            <a:ext cx="4418727" cy="534931"/>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228600" lvl="0" marL="457200" algn="l">
              <a:spcBef>
                <a:spcPts val="300"/>
              </a:spcBef>
              <a:spcAft>
                <a:spcPts val="0"/>
              </a:spcAft>
              <a:buSzPts val="1400"/>
              <a:buNone/>
              <a:defRPr sz="1400">
                <a:solidFill>
                  <a:schemeClr val="lt1"/>
                </a:solidFill>
              </a:defRPr>
            </a:lvl1pPr>
            <a:lvl2pPr indent="-228600" lvl="1" marL="914400" algn="l">
              <a:spcBef>
                <a:spcPts val="500"/>
              </a:spcBef>
              <a:spcAft>
                <a:spcPts val="0"/>
              </a:spcAft>
              <a:buSzPts val="1400"/>
              <a:buNone/>
              <a:defRPr sz="1400">
                <a:solidFill>
                  <a:schemeClr val="lt1"/>
                </a:solidFill>
              </a:defRPr>
            </a:lvl2pPr>
            <a:lvl3pPr indent="-228600" lvl="2" marL="1371600" algn="l">
              <a:spcBef>
                <a:spcPts val="500"/>
              </a:spcBef>
              <a:spcAft>
                <a:spcPts val="0"/>
              </a:spcAft>
              <a:buSzPts val="1200"/>
              <a:buNone/>
              <a:defRPr sz="1200">
                <a:solidFill>
                  <a:schemeClr val="lt1"/>
                </a:solidFill>
              </a:defRPr>
            </a:lvl3pPr>
            <a:lvl4pPr indent="-228600" lvl="3" marL="1828800" algn="l">
              <a:spcBef>
                <a:spcPts val="500"/>
              </a:spcBef>
              <a:spcAft>
                <a:spcPts val="0"/>
              </a:spcAft>
              <a:buSzPts val="1100"/>
              <a:buNone/>
              <a:defRPr sz="1100">
                <a:solidFill>
                  <a:schemeClr val="lt1"/>
                </a:solidFill>
              </a:defRPr>
            </a:lvl4pPr>
            <a:lvl5pPr indent="-228600" lvl="4" marL="2286000" algn="l">
              <a:spcBef>
                <a:spcPts val="500"/>
              </a:spcBef>
              <a:spcAft>
                <a:spcPts val="0"/>
              </a:spcAft>
              <a:buSzPts val="1100"/>
              <a:buNone/>
              <a:defRPr sz="1100">
                <a:solidFill>
                  <a:schemeClr val="lt1"/>
                </a:solidFill>
              </a:defRPr>
            </a:lvl5pPr>
            <a:lvl6pPr indent="-228600" lvl="5" marL="2743200" algn="l">
              <a:spcBef>
                <a:spcPts val="500"/>
              </a:spcBef>
              <a:spcAft>
                <a:spcPts val="0"/>
              </a:spcAft>
              <a:buSzPts val="1100"/>
              <a:buNone/>
              <a:defRPr sz="1100">
                <a:solidFill>
                  <a:schemeClr val="lt1"/>
                </a:solidFill>
              </a:defRPr>
            </a:lvl6pPr>
            <a:lvl7pPr indent="-228600" lvl="6" marL="3200400" algn="l">
              <a:spcBef>
                <a:spcPts val="500"/>
              </a:spcBef>
              <a:spcAft>
                <a:spcPts val="0"/>
              </a:spcAft>
              <a:buSzPts val="1100"/>
              <a:buNone/>
              <a:defRPr sz="1100">
                <a:solidFill>
                  <a:schemeClr val="lt1"/>
                </a:solidFill>
              </a:defRPr>
            </a:lvl7pPr>
            <a:lvl8pPr indent="-228600" lvl="7" marL="3657600" algn="l">
              <a:spcBef>
                <a:spcPts val="500"/>
              </a:spcBef>
              <a:spcAft>
                <a:spcPts val="0"/>
              </a:spcAft>
              <a:buSzPts val="1100"/>
              <a:buNone/>
              <a:defRPr sz="1100">
                <a:solidFill>
                  <a:schemeClr val="lt1"/>
                </a:solidFill>
              </a:defRPr>
            </a:lvl8pPr>
            <a:lvl9pPr indent="-228600" lvl="8" marL="4114800" algn="l">
              <a:spcBef>
                <a:spcPts val="500"/>
              </a:spcBef>
              <a:spcAft>
                <a:spcPts val="500"/>
              </a:spcAft>
              <a:buSzPts val="1100"/>
              <a:buNone/>
              <a:defRPr sz="1100">
                <a:solidFill>
                  <a:schemeClr val="lt1"/>
                </a:solidFill>
              </a:defRPr>
            </a:lvl9pPr>
          </a:lstStyle>
          <a:p/>
        </p:txBody>
      </p:sp>
      <p:sp>
        <p:nvSpPr>
          <p:cNvPr id="131" name="Google Shape;131;p24"/>
          <p:cNvSpPr txBox="1"/>
          <p:nvPr>
            <p:ph idx="2" type="body"/>
          </p:nvPr>
        </p:nvSpPr>
        <p:spPr>
          <a:xfrm>
            <a:off x="5680982" y="811092"/>
            <a:ext cx="2857501" cy="3056599"/>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228600" lvl="0" marL="457200" algn="l">
              <a:spcBef>
                <a:spcPts val="300"/>
              </a:spcBef>
              <a:spcAft>
                <a:spcPts val="0"/>
              </a:spcAft>
              <a:buSzPts val="1400"/>
              <a:buFont typeface="Century Gothic"/>
              <a:buNone/>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32" name="Google Shape;132;p24"/>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4"/>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4"/>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5" name="Shape 135"/>
        <p:cNvGrpSpPr/>
        <p:nvPr/>
      </p:nvGrpSpPr>
      <p:grpSpPr>
        <a:xfrm>
          <a:off x="0" y="0"/>
          <a:ext cx="0" cy="0"/>
          <a:chOff x="0" y="0"/>
          <a:chExt cx="0" cy="0"/>
        </a:xfrm>
      </p:grpSpPr>
      <p:sp>
        <p:nvSpPr>
          <p:cNvPr id="136" name="Google Shape;136;p25"/>
          <p:cNvSpPr/>
          <p:nvPr/>
        </p:nvSpPr>
        <p:spPr>
          <a:xfrm>
            <a:off x="855663" y="1714939"/>
            <a:ext cx="3671336" cy="1877979"/>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7" name="Google Shape;137;p25"/>
          <p:cNvSpPr txBox="1"/>
          <p:nvPr>
            <p:ph type="title"/>
          </p:nvPr>
        </p:nvSpPr>
        <p:spPr>
          <a:xfrm>
            <a:off x="1017817" y="1826968"/>
            <a:ext cx="3286891" cy="1505842"/>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2400"/>
              <a:buFont typeface="Century Gothic"/>
              <a:buNone/>
              <a:defRPr sz="2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5"/>
          <p:cNvSpPr txBox="1"/>
          <p:nvPr>
            <p:ph idx="1" type="body"/>
          </p:nvPr>
        </p:nvSpPr>
        <p:spPr>
          <a:xfrm>
            <a:off x="4617000" y="1714500"/>
            <a:ext cx="3660225" cy="1721644"/>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228600" lvl="0" marL="457200" algn="l">
              <a:spcBef>
                <a:spcPts val="300"/>
              </a:spcBef>
              <a:spcAft>
                <a:spcPts val="0"/>
              </a:spcAft>
              <a:buSzPts val="1400"/>
              <a:buFont typeface="Century Gothic"/>
              <a:buNone/>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39" name="Google Shape;139;p25"/>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5"/>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5"/>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26"/>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44" name="Google Shape;144;p26"/>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6"/>
          <p:cNvSpPr txBox="1"/>
          <p:nvPr>
            <p:ph idx="1" type="body"/>
          </p:nvPr>
        </p:nvSpPr>
        <p:spPr>
          <a:xfrm rot="5400000">
            <a:off x="3190833" y="-945032"/>
            <a:ext cx="2755798" cy="7922464"/>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46" name="Google Shape;146;p26"/>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6"/>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26"/>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7"/>
          <p:cNvSpPr/>
          <p:nvPr/>
        </p:nvSpPr>
        <p:spPr>
          <a:xfrm>
            <a:off x="5752238" y="334567"/>
            <a:ext cx="3391762" cy="406122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51" name="Google Shape;151;p27"/>
          <p:cNvSpPr txBox="1"/>
          <p:nvPr>
            <p:ph type="title"/>
          </p:nvPr>
        </p:nvSpPr>
        <p:spPr>
          <a:xfrm rot="5400000">
            <a:off x="5147653" y="1429631"/>
            <a:ext cx="3851099" cy="1871093"/>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7"/>
          <p:cNvSpPr txBox="1"/>
          <p:nvPr>
            <p:ph idx="1" type="body"/>
          </p:nvPr>
        </p:nvSpPr>
        <p:spPr>
          <a:xfrm rot="5400000">
            <a:off x="1056217" y="-114150"/>
            <a:ext cx="4061221" cy="4958655"/>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53" name="Google Shape;153;p27"/>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7"/>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7"/>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marR="0" rtl="0" algn="l">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2" name="Google Shape;52;p13"/>
          <p:cNvSpPr txBox="1"/>
          <p:nvPr>
            <p:ph idx="1" type="body"/>
          </p:nvPr>
        </p:nvSpPr>
        <p:spPr>
          <a:xfrm>
            <a:off x="607500" y="1638301"/>
            <a:ext cx="7922464" cy="2755798"/>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lvl1pPr indent="-317500" lvl="0" marL="457200" marR="0" rtl="0" algn="l">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53" name="Google Shape;53;p13"/>
          <p:cNvSpPr txBox="1"/>
          <p:nvPr>
            <p:ph idx="11" type="ftr"/>
          </p:nvPr>
        </p:nvSpPr>
        <p:spPr>
          <a:xfrm>
            <a:off x="338636" y="4531022"/>
            <a:ext cx="6483240" cy="273844"/>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54" name="Google Shape;54;p13"/>
          <p:cNvSpPr txBox="1"/>
          <p:nvPr>
            <p:ph idx="10" type="dt"/>
          </p:nvPr>
        </p:nvSpPr>
        <p:spPr>
          <a:xfrm>
            <a:off x="7000969" y="4531022"/>
            <a:ext cx="1007779" cy="273844"/>
          </a:xfrm>
          <a:prstGeom prst="rect">
            <a:avLst/>
          </a:prstGeom>
          <a:noFill/>
          <a:ln>
            <a:noFill/>
          </a:ln>
        </p:spPr>
        <p:txBody>
          <a:bodyPr anchorCtr="0" anchor="b"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55" name="Google Shape;55;p13"/>
          <p:cNvSpPr txBox="1"/>
          <p:nvPr>
            <p:ph idx="12" type="sldNum"/>
          </p:nvPr>
        </p:nvSpPr>
        <p:spPr>
          <a:xfrm>
            <a:off x="8008748" y="4436916"/>
            <a:ext cx="796616" cy="367949"/>
          </a:xfrm>
          <a:prstGeom prst="rect">
            <a:avLst/>
          </a:prstGeom>
          <a:noFill/>
          <a:ln>
            <a:noFill/>
          </a:ln>
        </p:spPr>
        <p:txBody>
          <a:bodyPr anchorCtr="0" anchor="b" bIns="8100" lIns="68575" spcFirstLastPara="1" rIns="68575" wrap="square" tIns="34275">
            <a:noAutofit/>
          </a:bodyPr>
          <a:lstStyle>
            <a:lvl1pPr indent="0" lvl="0" marL="0" marR="0" rtl="0" algn="r">
              <a:spcBef>
                <a:spcPts val="0"/>
              </a:spcBef>
              <a:buNone/>
              <a:defRPr b="0" i="0" sz="15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0" Type="http://schemas.openxmlformats.org/officeDocument/2006/relationships/hyperlink" Target="https://moodle-1819.ucl.ac.uk/pluginfile.php/70168/course/section/162456/MolichNielsen1990.pdf" TargetMode="External"/><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www.figma.com/community/plugin/736737028247625415/Datavizer" TargetMode="External"/><Relationship Id="rId4" Type="http://schemas.openxmlformats.org/officeDocument/2006/relationships/hyperlink" Target="https://www.figma.com/templates/wireframe-kits/" TargetMode="External"/><Relationship Id="rId9" Type="http://schemas.openxmlformats.org/officeDocument/2006/relationships/hyperlink" Target="https://moodle-1819.ucl.ac.uk/pluginfile.php/70168/course/section/162456/MolichNielsen1990.pdf" TargetMode="External"/><Relationship Id="rId5" Type="http://schemas.openxmlformats.org/officeDocument/2006/relationships/hyperlink" Target="http://search.ebscohost.com.libproxy.ucl.ac.uk/login.aspx?direct=true&amp;AuthType=ip,shib&amp;db=nlebk&amp;AN=2097340&amp;site=ehost-live&amp;scope=site&amp;custid=s8454451&amp;ebv=EB&amp;ppid=pp_C1" TargetMode="External"/><Relationship Id="rId6" Type="http://schemas.openxmlformats.org/officeDocument/2006/relationships/hyperlink" Target="https://moodle-1819.ucl.ac.uk/pluginfile.php/70168/course/section/162456/MolichNielsen1990.pdf" TargetMode="External"/><Relationship Id="rId7" Type="http://schemas.openxmlformats.org/officeDocument/2006/relationships/hyperlink" Target="https://moodle-1819.ucl.ac.uk/pluginfile.php/70168/course/section/162456/MolichNielsen1990.pdf" TargetMode="External"/><Relationship Id="rId8" Type="http://schemas.openxmlformats.org/officeDocument/2006/relationships/hyperlink" Target="https://moodle-1819.ucl.ac.uk/pluginfile.php/70168/course/section/162456/MolichNielsen199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3.png"/><Relationship Id="rId7"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ctrTitle"/>
          </p:nvPr>
        </p:nvSpPr>
        <p:spPr>
          <a:xfrm>
            <a:off x="607500" y="1528200"/>
            <a:ext cx="7797600" cy="15213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ctr">
              <a:spcBef>
                <a:spcPts val="0"/>
              </a:spcBef>
              <a:spcAft>
                <a:spcPts val="0"/>
              </a:spcAft>
              <a:buClr>
                <a:srgbClr val="FEFEFE"/>
              </a:buClr>
              <a:buSzPts val="4100"/>
              <a:buFont typeface="Century Gothic"/>
              <a:buNone/>
            </a:pPr>
            <a:r>
              <a:rPr lang="zh-CN" sz="4200"/>
              <a:t>vizAI</a:t>
            </a:r>
            <a:br>
              <a:rPr lang="zh-CN" sz="1100"/>
            </a:br>
            <a:r>
              <a:rPr lang="zh-CN" sz="1500"/>
              <a:t>-Front and back end solution to visualizing explainable AI-</a:t>
            </a:r>
            <a:endParaRPr sz="1500"/>
          </a:p>
          <a:p>
            <a:pPr indent="0" lvl="0" marL="0" rtl="0" algn="ctr">
              <a:spcBef>
                <a:spcPts val="0"/>
              </a:spcBef>
              <a:spcAft>
                <a:spcPts val="0"/>
              </a:spcAft>
              <a:buClr>
                <a:srgbClr val="FEFEFE"/>
              </a:buClr>
              <a:buSzPts val="4100"/>
              <a:buFont typeface="Century Gothic"/>
              <a:buNone/>
            </a:pPr>
            <a:r>
              <a:t/>
            </a:r>
            <a:endParaRPr sz="1500"/>
          </a:p>
          <a:p>
            <a:pPr indent="0" lvl="0" marL="0" rtl="0" algn="ctr">
              <a:spcBef>
                <a:spcPts val="0"/>
              </a:spcBef>
              <a:spcAft>
                <a:spcPts val="0"/>
              </a:spcAft>
              <a:buClr>
                <a:srgbClr val="FEFEFE"/>
              </a:buClr>
              <a:buSzPts val="4100"/>
              <a:buFont typeface="Century Gothic"/>
              <a:buNone/>
            </a:pPr>
            <a:r>
              <a:rPr lang="zh-CN" sz="1500"/>
              <a:t>Systems Engineering Team 10 - </a:t>
            </a:r>
            <a:endParaRPr sz="1500"/>
          </a:p>
          <a:p>
            <a:pPr indent="0" lvl="0" marL="0" rtl="0" algn="ctr">
              <a:spcBef>
                <a:spcPts val="0"/>
              </a:spcBef>
              <a:spcAft>
                <a:spcPts val="0"/>
              </a:spcAft>
              <a:buClr>
                <a:srgbClr val="FEFEFE"/>
              </a:buClr>
              <a:buSzPts val="4100"/>
              <a:buFont typeface="Century Gothic"/>
              <a:buNone/>
            </a:pPr>
            <a:r>
              <a:rPr lang="zh-CN" sz="1500"/>
              <a:t>Julian Popovski-Jones, Dylan Hoi, James Chang</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607500" y="335391"/>
            <a:ext cx="7929000" cy="727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zh-CN"/>
              <a:t>References</a:t>
            </a:r>
            <a:endParaRPr/>
          </a:p>
        </p:txBody>
      </p:sp>
      <p:sp>
        <p:nvSpPr>
          <p:cNvPr id="274" name="Google Shape;274;p37"/>
          <p:cNvSpPr txBox="1"/>
          <p:nvPr>
            <p:ph idx="1" type="body"/>
          </p:nvPr>
        </p:nvSpPr>
        <p:spPr>
          <a:xfrm>
            <a:off x="367900" y="1666725"/>
            <a:ext cx="8175000" cy="3038100"/>
          </a:xfrm>
          <a:prstGeom prst="rect">
            <a:avLst/>
          </a:prstGeom>
        </p:spPr>
        <p:txBody>
          <a:bodyPr anchorCtr="0" anchor="ctr" bIns="34275" lIns="68575" spcFirstLastPara="1" rIns="68575" wrap="square" tIns="34275">
            <a:noAutofit/>
          </a:bodyPr>
          <a:lstStyle/>
          <a:p>
            <a:pPr indent="0" lvl="0" marL="0" rtl="0" algn="l">
              <a:spcBef>
                <a:spcPts val="300"/>
              </a:spcBef>
              <a:spcAft>
                <a:spcPts val="0"/>
              </a:spcAft>
              <a:buNone/>
            </a:pPr>
            <a:r>
              <a:rPr lang="zh-CN" sz="1000"/>
              <a:t>Amelia Wattenberger - Example graphs generator -  </a:t>
            </a:r>
            <a:r>
              <a:rPr lang="zh-CN" sz="1000" u="sng">
                <a:solidFill>
                  <a:schemeClr val="hlink"/>
                </a:solidFill>
                <a:hlinkClick r:id="rId3"/>
              </a:rPr>
              <a:t>https://www.figma.com/community/plugin/736737028247625415/Datavizer</a:t>
            </a:r>
            <a:endParaRPr sz="1000"/>
          </a:p>
          <a:p>
            <a:pPr indent="0" lvl="0" marL="0" rtl="0" algn="l">
              <a:spcBef>
                <a:spcPts val="500"/>
              </a:spcBef>
              <a:spcAft>
                <a:spcPts val="0"/>
              </a:spcAft>
              <a:buNone/>
            </a:pPr>
            <a:r>
              <a:t/>
            </a:r>
            <a:endParaRPr sz="1000"/>
          </a:p>
          <a:p>
            <a:pPr indent="0" lvl="0" marL="0" rtl="0" algn="l">
              <a:spcBef>
                <a:spcPts val="500"/>
              </a:spcBef>
              <a:spcAft>
                <a:spcPts val="0"/>
              </a:spcAft>
              <a:buNone/>
            </a:pPr>
            <a:r>
              <a:rPr lang="zh-CN" sz="1000"/>
              <a:t>Wireframing design template - </a:t>
            </a:r>
            <a:r>
              <a:rPr lang="zh-CN" sz="1000" u="sng">
                <a:solidFill>
                  <a:schemeClr val="hlink"/>
                </a:solidFill>
                <a:hlinkClick r:id="rId4"/>
              </a:rPr>
              <a:t>https://www.figma.com/templates/wireframe-kits/</a:t>
            </a:r>
            <a:endParaRPr sz="1000"/>
          </a:p>
          <a:p>
            <a:pPr indent="0" lvl="0" marL="0" rtl="0" algn="l">
              <a:spcBef>
                <a:spcPts val="500"/>
              </a:spcBef>
              <a:spcAft>
                <a:spcPts val="0"/>
              </a:spcAft>
              <a:buNone/>
            </a:pPr>
            <a:r>
              <a:t/>
            </a:r>
            <a:endParaRPr sz="1000"/>
          </a:p>
          <a:p>
            <a:pPr indent="0" lvl="0" marL="0" rtl="0" algn="l">
              <a:spcBef>
                <a:spcPts val="500"/>
              </a:spcBef>
              <a:spcAft>
                <a:spcPts val="0"/>
              </a:spcAft>
              <a:buNone/>
            </a:pPr>
            <a:r>
              <a:rPr lang="zh-CN" sz="1000">
                <a:solidFill>
                  <a:srgbClr val="FFFFFF"/>
                </a:solidFill>
                <a:uFill>
                  <a:noFill/>
                </a:uFill>
                <a:hlinkClick r:id="rId5">
                  <a:extLst>
                    <a:ext uri="{A12FA001-AC4F-418D-AE19-62706E023703}">
                      <ahyp:hlinkClr val="tx"/>
                    </a:ext>
                  </a:extLst>
                </a:hlinkClick>
              </a:rPr>
              <a:t>Preece, J., Sharp, H., &amp; Rogers, Y. (2019). Interaction design: beyond human-computer interaction, Wiley, 5th Edition</a:t>
            </a:r>
            <a:endParaRPr sz="1000">
              <a:solidFill>
                <a:srgbClr val="FFFFFF"/>
              </a:solidFill>
            </a:endParaRPr>
          </a:p>
          <a:p>
            <a:pPr indent="0" lvl="0" marL="0" rtl="0" algn="l">
              <a:lnSpc>
                <a:spcPct val="115000"/>
              </a:lnSpc>
              <a:spcBef>
                <a:spcPts val="50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rPr lang="zh-CN" sz="1000">
                <a:solidFill>
                  <a:srgbClr val="FFFFFF"/>
                </a:solidFill>
              </a:rPr>
              <a:t>Greenberg, S., Carpendale, S., Marquardt, N. and Buxton, B. 2012. </a:t>
            </a:r>
            <a:r>
              <a:rPr i="1" lang="zh-CN" sz="1000">
                <a:solidFill>
                  <a:srgbClr val="FFFFFF"/>
                </a:solidFill>
              </a:rPr>
              <a:t>Sketching User Experiences: The Workbook. </a:t>
            </a:r>
            <a:r>
              <a:rPr lang="zh-CN" sz="1000">
                <a:solidFill>
                  <a:srgbClr val="FFFFFF"/>
                </a:solidFill>
              </a:rPr>
              <a:t> San Francisco: Morgan Kaufmann.</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rPr lang="zh-CN" sz="1000" u="sng">
                <a:solidFill>
                  <a:srgbClr val="FFFFFF"/>
                </a:solidFill>
                <a:hlinkClick r:id="rId6">
                  <a:extLst>
                    <a:ext uri="{A12FA001-AC4F-418D-AE19-62706E023703}">
                      <ahyp:hlinkClr val="tx"/>
                    </a:ext>
                  </a:extLst>
                </a:hlinkClick>
              </a:rPr>
              <a:t>Molich, R., &amp; Nielsen, J. (1990). Improving a human-computer dialogue. </a:t>
            </a:r>
            <a:r>
              <a:rPr i="1" lang="zh-CN" sz="1000" u="sng">
                <a:solidFill>
                  <a:srgbClr val="FFFFFF"/>
                </a:solidFill>
                <a:hlinkClick r:id="rId7">
                  <a:extLst>
                    <a:ext uri="{A12FA001-AC4F-418D-AE19-62706E023703}">
                      <ahyp:hlinkClr val="tx"/>
                    </a:ext>
                  </a:extLst>
                </a:hlinkClick>
              </a:rPr>
              <a:t>Communications of the ACM</a:t>
            </a:r>
            <a:r>
              <a:rPr lang="zh-CN" sz="1000" u="sng">
                <a:solidFill>
                  <a:srgbClr val="FFFFFF"/>
                </a:solidFill>
                <a:hlinkClick r:id="rId8">
                  <a:extLst>
                    <a:ext uri="{A12FA001-AC4F-418D-AE19-62706E023703}">
                      <ahyp:hlinkClr val="tx"/>
                    </a:ext>
                  </a:extLst>
                </a:hlinkClick>
              </a:rPr>
              <a:t>, </a:t>
            </a:r>
            <a:r>
              <a:rPr i="1" lang="zh-CN" sz="1000" u="sng">
                <a:solidFill>
                  <a:srgbClr val="FFFFFF"/>
                </a:solidFill>
                <a:hlinkClick r:id="rId9">
                  <a:extLst>
                    <a:ext uri="{A12FA001-AC4F-418D-AE19-62706E023703}">
                      <ahyp:hlinkClr val="tx"/>
                    </a:ext>
                  </a:extLst>
                </a:hlinkClick>
              </a:rPr>
              <a:t>33</a:t>
            </a:r>
            <a:r>
              <a:rPr lang="zh-CN" sz="1000" u="sng">
                <a:solidFill>
                  <a:srgbClr val="FFFFFF"/>
                </a:solidFill>
                <a:hlinkClick r:id="rId10">
                  <a:extLst>
                    <a:ext uri="{A12FA001-AC4F-418D-AE19-62706E023703}">
                      <ahyp:hlinkClr val="tx"/>
                    </a:ext>
                  </a:extLst>
                </a:hlinkClick>
              </a:rPr>
              <a:t>(3), 338-348.</a:t>
            </a:r>
            <a:endParaRPr sz="1000" u="sng">
              <a:solidFill>
                <a:srgbClr val="FFFFFF"/>
              </a:solidFill>
            </a:endParaRPr>
          </a:p>
          <a:p>
            <a:pPr indent="0" lvl="0" marL="0" rtl="0" algn="l">
              <a:spcBef>
                <a:spcPts val="300"/>
              </a:spcBef>
              <a:spcAft>
                <a:spcPts val="500"/>
              </a:spcAft>
              <a:buNone/>
            </a:pPr>
            <a:r>
              <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5845866" y="218937"/>
            <a:ext cx="3033259" cy="960747"/>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FEFEFE"/>
              </a:buClr>
              <a:buSzPts val="3000"/>
              <a:buFont typeface="Century Gothic"/>
              <a:buNone/>
            </a:pPr>
            <a:r>
              <a:rPr lang="zh-CN" sz="2800"/>
              <a:t>Gathering User Requirements</a:t>
            </a:r>
            <a:endParaRPr sz="2800"/>
          </a:p>
        </p:txBody>
      </p:sp>
      <p:pic>
        <p:nvPicPr>
          <p:cNvPr descr="Chart&#10;&#10;Description automatically generated" id="166" name="Google Shape;166;p29"/>
          <p:cNvPicPr preferRelativeResize="0"/>
          <p:nvPr>
            <p:ph idx="1" type="body"/>
          </p:nvPr>
        </p:nvPicPr>
        <p:blipFill rotWithShape="1">
          <a:blip r:embed="rId3">
            <a:alphaModFix/>
          </a:blip>
          <a:srcRect b="0" l="0" r="0" t="0"/>
          <a:stretch/>
        </p:blipFill>
        <p:spPr>
          <a:xfrm>
            <a:off x="-4867" y="-3612"/>
            <a:ext cx="2877398" cy="2575310"/>
          </a:xfrm>
          <a:prstGeom prst="rect">
            <a:avLst/>
          </a:prstGeom>
          <a:noFill/>
          <a:ln>
            <a:noFill/>
          </a:ln>
          <a:effectLst>
            <a:outerShdw blurRad="50800">
              <a:srgbClr val="000000">
                <a:alpha val="40000"/>
              </a:srgbClr>
            </a:outerShdw>
          </a:effectLst>
        </p:spPr>
      </p:pic>
      <p:pic>
        <p:nvPicPr>
          <p:cNvPr descr="Graphical user interface, application, Teams&#10;&#10;Description automatically generated" id="167" name="Google Shape;167;p29"/>
          <p:cNvPicPr preferRelativeResize="0"/>
          <p:nvPr/>
        </p:nvPicPr>
        <p:blipFill rotWithShape="1">
          <a:blip r:embed="rId4">
            <a:alphaModFix/>
          </a:blip>
          <a:srcRect b="0" l="0" r="0" t="0"/>
          <a:stretch/>
        </p:blipFill>
        <p:spPr>
          <a:xfrm>
            <a:off x="-4866" y="2571749"/>
            <a:ext cx="2877398" cy="2568567"/>
          </a:xfrm>
          <a:prstGeom prst="rect">
            <a:avLst/>
          </a:prstGeom>
          <a:noFill/>
          <a:ln>
            <a:noFill/>
          </a:ln>
        </p:spPr>
      </p:pic>
      <p:pic>
        <p:nvPicPr>
          <p:cNvPr descr="Chart, pie chart&#10;&#10;Description automatically generated" id="168" name="Google Shape;168;p29"/>
          <p:cNvPicPr preferRelativeResize="0"/>
          <p:nvPr/>
        </p:nvPicPr>
        <p:blipFill rotWithShape="1">
          <a:blip r:embed="rId5">
            <a:alphaModFix/>
          </a:blip>
          <a:srcRect b="0" l="0" r="0" t="0"/>
          <a:stretch/>
        </p:blipFill>
        <p:spPr>
          <a:xfrm>
            <a:off x="2808975" y="-59917"/>
            <a:ext cx="2708461" cy="2630287"/>
          </a:xfrm>
          <a:prstGeom prst="rect">
            <a:avLst/>
          </a:prstGeom>
          <a:noFill/>
          <a:ln>
            <a:noFill/>
          </a:ln>
        </p:spPr>
      </p:pic>
      <p:pic>
        <p:nvPicPr>
          <p:cNvPr descr="Chart, Teams, bar chart&#10;&#10;Description automatically generated" id="169" name="Google Shape;169;p29"/>
          <p:cNvPicPr preferRelativeResize="0"/>
          <p:nvPr/>
        </p:nvPicPr>
        <p:blipFill rotWithShape="1">
          <a:blip r:embed="rId6">
            <a:alphaModFix/>
          </a:blip>
          <a:srcRect b="0" l="0" r="0" t="0"/>
          <a:stretch/>
        </p:blipFill>
        <p:spPr>
          <a:xfrm>
            <a:off x="2808975" y="2528048"/>
            <a:ext cx="2708461" cy="2726419"/>
          </a:xfrm>
          <a:prstGeom prst="rect">
            <a:avLst/>
          </a:prstGeom>
          <a:noFill/>
          <a:ln>
            <a:noFill/>
          </a:ln>
        </p:spPr>
      </p:pic>
      <p:pic>
        <p:nvPicPr>
          <p:cNvPr descr="Application, Teams&#10;&#10;Description automatically generated" id="170" name="Google Shape;170;p29"/>
          <p:cNvPicPr preferRelativeResize="0"/>
          <p:nvPr/>
        </p:nvPicPr>
        <p:blipFill rotWithShape="1">
          <a:blip r:embed="rId7">
            <a:alphaModFix/>
          </a:blip>
          <a:srcRect b="0" l="0" r="0" t="0"/>
          <a:stretch/>
        </p:blipFill>
        <p:spPr>
          <a:xfrm>
            <a:off x="5517437" y="1402181"/>
            <a:ext cx="3626563" cy="37381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607501" y="365760"/>
            <a:ext cx="7928998" cy="64412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FEFEFE"/>
              </a:buClr>
              <a:buSzPts val="3000"/>
              <a:buFont typeface="Century Gothic"/>
              <a:buNone/>
            </a:pPr>
            <a:r>
              <a:rPr lang="zh-CN" sz="2800"/>
              <a:t>Personas &amp; Scenarios</a:t>
            </a:r>
            <a:br>
              <a:rPr lang="zh-CN" sz="1100"/>
            </a:br>
            <a:r>
              <a:rPr lang="zh-CN" sz="1200"/>
              <a:t>From the results we collected we were able to create two distinct representations of our target users</a:t>
            </a:r>
            <a:endParaRPr sz="1200"/>
          </a:p>
        </p:txBody>
      </p:sp>
      <p:sp>
        <p:nvSpPr>
          <p:cNvPr id="176" name="Google Shape;176;p30"/>
          <p:cNvSpPr txBox="1"/>
          <p:nvPr>
            <p:ph idx="1" type="body"/>
          </p:nvPr>
        </p:nvSpPr>
        <p:spPr>
          <a:xfrm>
            <a:off x="99059" y="1575274"/>
            <a:ext cx="1973700" cy="34767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p>
            <a:pPr indent="0" lvl="0" marL="0" rtl="0" algn="ctr">
              <a:lnSpc>
                <a:spcPct val="90000"/>
              </a:lnSpc>
              <a:spcBef>
                <a:spcPts val="0"/>
              </a:spcBef>
              <a:spcAft>
                <a:spcPts val="0"/>
              </a:spcAft>
              <a:buSzPts val="900"/>
              <a:buNone/>
            </a:pPr>
            <a:r>
              <a:rPr lang="zh-CN" sz="900"/>
              <a:t>Persona 1</a:t>
            </a:r>
            <a:endParaRPr sz="1100"/>
          </a:p>
          <a:p>
            <a:pPr indent="0" lvl="0" marL="0" rtl="0" algn="ctr">
              <a:lnSpc>
                <a:spcPct val="90000"/>
              </a:lnSpc>
              <a:spcBef>
                <a:spcPts val="600"/>
              </a:spcBef>
              <a:spcAft>
                <a:spcPts val="0"/>
              </a:spcAft>
              <a:buSzPts val="500"/>
              <a:buNone/>
            </a:pPr>
            <a:r>
              <a:rPr lang="zh-CN" sz="500"/>
              <a:t>Alan</a:t>
            </a:r>
            <a:endParaRPr sz="1100"/>
          </a:p>
          <a:p>
            <a:pPr indent="0" lvl="0" marL="0" rtl="0" algn="ctr">
              <a:lnSpc>
                <a:spcPct val="90000"/>
              </a:lnSpc>
              <a:spcBef>
                <a:spcPts val="600"/>
              </a:spcBef>
              <a:spcAft>
                <a:spcPts val="0"/>
              </a:spcAft>
              <a:buSzPts val="500"/>
              <a:buNone/>
            </a:pPr>
            <a:r>
              <a:rPr lang="zh-CN" sz="500"/>
              <a:t>34 years old</a:t>
            </a:r>
            <a:endParaRPr sz="1100"/>
          </a:p>
          <a:p>
            <a:pPr indent="0" lvl="0" marL="0" rtl="0" algn="ctr">
              <a:lnSpc>
                <a:spcPct val="90000"/>
              </a:lnSpc>
              <a:spcBef>
                <a:spcPts val="600"/>
              </a:spcBef>
              <a:spcAft>
                <a:spcPts val="0"/>
              </a:spcAft>
              <a:buSzPts val="500"/>
              <a:buNone/>
            </a:pPr>
            <a:r>
              <a:rPr lang="zh-CN" sz="500"/>
              <a:t>Senior manager of a financing company</a:t>
            </a:r>
            <a:endParaRPr sz="1100"/>
          </a:p>
          <a:p>
            <a:pPr indent="0" lvl="0" marL="0" rtl="0" algn="ctr">
              <a:lnSpc>
                <a:spcPct val="90000"/>
              </a:lnSpc>
              <a:spcBef>
                <a:spcPts val="600"/>
              </a:spcBef>
              <a:spcAft>
                <a:spcPts val="0"/>
              </a:spcAft>
              <a:buSzPts val="500"/>
              <a:buNone/>
            </a:pPr>
            <a:r>
              <a:rPr lang="zh-CN" sz="500"/>
              <a:t>Extensive statistical analysis experience</a:t>
            </a:r>
            <a:endParaRPr sz="1100"/>
          </a:p>
          <a:p>
            <a:pPr indent="0" lvl="0" marL="0" rtl="0" algn="l">
              <a:lnSpc>
                <a:spcPct val="90000"/>
              </a:lnSpc>
              <a:spcBef>
                <a:spcPts val="600"/>
              </a:spcBef>
              <a:spcAft>
                <a:spcPts val="0"/>
              </a:spcAft>
              <a:buSzPts val="500"/>
              <a:buNone/>
            </a:pPr>
            <a:r>
              <a:rPr lang="zh-CN" sz="500"/>
              <a:t>Expectations:</a:t>
            </a:r>
            <a:endParaRPr sz="1100"/>
          </a:p>
          <a:p>
            <a:pPr indent="-247650" lvl="0" marL="254000" rtl="0" algn="l">
              <a:lnSpc>
                <a:spcPct val="90000"/>
              </a:lnSpc>
              <a:spcBef>
                <a:spcPts val="600"/>
              </a:spcBef>
              <a:spcAft>
                <a:spcPts val="0"/>
              </a:spcAft>
              <a:buSzPts val="500"/>
              <a:buAutoNum type="arabicPeriod"/>
            </a:pPr>
            <a:r>
              <a:rPr lang="zh-CN" sz="500"/>
              <a:t>To increase the proportion of AI assistance and increase productivity without compromising validity of the analysis</a:t>
            </a:r>
            <a:endParaRPr sz="1100"/>
          </a:p>
          <a:p>
            <a:pPr indent="-247650" lvl="0" marL="254000" rtl="0" algn="l">
              <a:lnSpc>
                <a:spcPct val="90000"/>
              </a:lnSpc>
              <a:spcBef>
                <a:spcPts val="600"/>
              </a:spcBef>
              <a:spcAft>
                <a:spcPts val="0"/>
              </a:spcAft>
              <a:buSzPts val="500"/>
              <a:buAutoNum type="arabicPeriod"/>
            </a:pPr>
            <a:r>
              <a:rPr lang="zh-CN" sz="500"/>
              <a:t>To be able to trust certain constructive AI decisions that may be seen as irrational to a human analyser</a:t>
            </a:r>
            <a:endParaRPr sz="500"/>
          </a:p>
          <a:p>
            <a:pPr indent="-247650" lvl="0" marL="254000" rtl="0" algn="l">
              <a:lnSpc>
                <a:spcPct val="90000"/>
              </a:lnSpc>
              <a:spcBef>
                <a:spcPts val="600"/>
              </a:spcBef>
              <a:spcAft>
                <a:spcPts val="0"/>
              </a:spcAft>
              <a:buSzPts val="500"/>
              <a:buAutoNum type="arabicPeriod"/>
            </a:pPr>
            <a:r>
              <a:rPr lang="zh-CN" sz="500"/>
              <a:t>To grip hold of AI algorithm’s bias and be able to determine whether it can be applied to certain types of data</a:t>
            </a:r>
            <a:endParaRPr sz="1100"/>
          </a:p>
          <a:p>
            <a:pPr indent="0" lvl="0" marL="0" rtl="0" algn="l">
              <a:lnSpc>
                <a:spcPct val="90000"/>
              </a:lnSpc>
              <a:spcBef>
                <a:spcPts val="600"/>
              </a:spcBef>
              <a:spcAft>
                <a:spcPts val="0"/>
              </a:spcAft>
              <a:buSzPts val="500"/>
              <a:buNone/>
            </a:pPr>
            <a:r>
              <a:rPr lang="zh-CN" sz="500"/>
              <a:t>Would like to have</a:t>
            </a:r>
            <a:endParaRPr sz="1100"/>
          </a:p>
          <a:p>
            <a:pPr indent="-247650" lvl="0" marL="254000" rtl="0" algn="l">
              <a:lnSpc>
                <a:spcPct val="90000"/>
              </a:lnSpc>
              <a:spcBef>
                <a:spcPts val="600"/>
              </a:spcBef>
              <a:spcAft>
                <a:spcPts val="0"/>
              </a:spcAft>
              <a:buSzPts val="500"/>
              <a:buAutoNum type="arabicPeriod"/>
            </a:pPr>
            <a:r>
              <a:rPr lang="zh-CN" sz="500"/>
              <a:t>An easy to interpret GUI for quick access i.e. a dashboard-style app</a:t>
            </a:r>
            <a:endParaRPr sz="1100"/>
          </a:p>
          <a:p>
            <a:pPr indent="-247650" lvl="0" marL="254000" rtl="0" algn="l">
              <a:lnSpc>
                <a:spcPct val="90000"/>
              </a:lnSpc>
              <a:spcBef>
                <a:spcPts val="600"/>
              </a:spcBef>
              <a:spcAft>
                <a:spcPts val="0"/>
              </a:spcAft>
              <a:buSzPts val="500"/>
              <a:buAutoNum type="arabicPeriod"/>
            </a:pPr>
            <a:r>
              <a:rPr lang="zh-CN" sz="500"/>
              <a:t>Data may be displayed in a variety of ways but must be conventional (bar charts, scatter plots)</a:t>
            </a:r>
            <a:endParaRPr sz="1100"/>
          </a:p>
          <a:p>
            <a:pPr indent="-247650" lvl="0" marL="254000" rtl="0" algn="l">
              <a:lnSpc>
                <a:spcPct val="90000"/>
              </a:lnSpc>
              <a:spcBef>
                <a:spcPts val="600"/>
              </a:spcBef>
              <a:spcAft>
                <a:spcPts val="0"/>
              </a:spcAft>
              <a:buSzPts val="500"/>
              <a:buAutoNum type="arabicPeriod"/>
            </a:pPr>
            <a:r>
              <a:rPr lang="zh-CN" sz="500"/>
              <a:t>All data should be available to view if desired, but the critical ones leading to certain AI decisions are highlighted</a:t>
            </a:r>
            <a:endParaRPr sz="1100"/>
          </a:p>
          <a:p>
            <a:pPr indent="0" lvl="0" marL="0" rtl="0" algn="l">
              <a:lnSpc>
                <a:spcPct val="90000"/>
              </a:lnSpc>
              <a:spcBef>
                <a:spcPts val="600"/>
              </a:spcBef>
              <a:spcAft>
                <a:spcPts val="0"/>
              </a:spcAft>
              <a:buSzPts val="500"/>
              <a:buNone/>
            </a:pPr>
            <a:r>
              <a:rPr lang="zh-CN" sz="500"/>
              <a:t>Wants to avoid:</a:t>
            </a:r>
            <a:endParaRPr sz="1100"/>
          </a:p>
          <a:p>
            <a:pPr indent="-247650" lvl="0" marL="254000" rtl="0" algn="l">
              <a:lnSpc>
                <a:spcPct val="90000"/>
              </a:lnSpc>
              <a:spcBef>
                <a:spcPts val="600"/>
              </a:spcBef>
              <a:spcAft>
                <a:spcPts val="0"/>
              </a:spcAft>
              <a:buSzPts val="500"/>
              <a:buAutoNum type="arabicPeriod"/>
            </a:pPr>
            <a:r>
              <a:rPr lang="zh-CN" sz="500"/>
              <a:t>Complex GUI with too many texts and tips</a:t>
            </a:r>
            <a:endParaRPr sz="1100"/>
          </a:p>
          <a:p>
            <a:pPr indent="-247650" lvl="0" marL="254000" rtl="0" algn="l">
              <a:lnSpc>
                <a:spcPct val="90000"/>
              </a:lnSpc>
              <a:spcBef>
                <a:spcPts val="600"/>
              </a:spcBef>
              <a:spcAft>
                <a:spcPts val="0"/>
              </a:spcAft>
              <a:buSzPts val="500"/>
              <a:buAutoNum type="arabicPeriod"/>
            </a:pPr>
            <a:r>
              <a:rPr lang="zh-CN" sz="500"/>
              <a:t>Too many options when involving data display</a:t>
            </a:r>
            <a:endParaRPr sz="1100"/>
          </a:p>
          <a:p>
            <a:pPr indent="-247650" lvl="0" marL="254000" rtl="0" algn="l">
              <a:lnSpc>
                <a:spcPct val="90000"/>
              </a:lnSpc>
              <a:spcBef>
                <a:spcPts val="600"/>
              </a:spcBef>
              <a:spcAft>
                <a:spcPts val="0"/>
              </a:spcAft>
              <a:buSzPts val="500"/>
              <a:buAutoNum type="arabicPeriod"/>
            </a:pPr>
            <a:r>
              <a:rPr lang="zh-CN" sz="500"/>
              <a:t>Unable to use the utility from both desktop and mobile clients.</a:t>
            </a:r>
            <a:endParaRPr sz="1100"/>
          </a:p>
          <a:p>
            <a:pPr indent="0" lvl="0" marL="0" rtl="0" algn="l">
              <a:lnSpc>
                <a:spcPct val="90000"/>
              </a:lnSpc>
              <a:spcBef>
                <a:spcPts val="600"/>
              </a:spcBef>
              <a:spcAft>
                <a:spcPts val="0"/>
              </a:spcAft>
              <a:buSzPts val="700"/>
              <a:buNone/>
            </a:pPr>
            <a:r>
              <a:t/>
            </a:r>
            <a:endParaRPr sz="700"/>
          </a:p>
        </p:txBody>
      </p:sp>
      <p:sp>
        <p:nvSpPr>
          <p:cNvPr id="177" name="Google Shape;177;p30"/>
          <p:cNvSpPr txBox="1"/>
          <p:nvPr>
            <p:ph idx="2" type="body"/>
          </p:nvPr>
        </p:nvSpPr>
        <p:spPr>
          <a:xfrm>
            <a:off x="4640563" y="1666715"/>
            <a:ext cx="4404379" cy="351282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Autofit/>
          </a:bodyPr>
          <a:lstStyle/>
          <a:p>
            <a:pPr indent="0" lvl="0" marL="0" rtl="0" algn="l">
              <a:lnSpc>
                <a:spcPct val="80000"/>
              </a:lnSpc>
              <a:spcBef>
                <a:spcPts val="0"/>
              </a:spcBef>
              <a:spcAft>
                <a:spcPts val="0"/>
              </a:spcAft>
              <a:buSzPts val="900"/>
              <a:buNone/>
            </a:pPr>
            <a:r>
              <a:rPr lang="zh-CN" sz="900"/>
              <a:t>Alan’s Scenario:</a:t>
            </a:r>
            <a:endParaRPr sz="1100"/>
          </a:p>
          <a:p>
            <a:pPr indent="0" lvl="0" marL="0" rtl="0" algn="l">
              <a:lnSpc>
                <a:spcPct val="80000"/>
              </a:lnSpc>
              <a:spcBef>
                <a:spcPts val="600"/>
              </a:spcBef>
              <a:spcAft>
                <a:spcPts val="0"/>
              </a:spcAft>
              <a:buSzPts val="700"/>
              <a:buNone/>
            </a:pPr>
            <a:r>
              <a:rPr lang="zh-CN" sz="700"/>
              <a:t>Alan is looking for an explainable AI tool that would enable him to view and evaluate the critical data points that resulted in a certain AI decision. Though unfamiliar with computer related subjects, Alan values AI’s potential and often uses it to assist his tasks, however in practice he is sometimes sceptical about its effectiveness and questions why it comes to certain conclusions.</a:t>
            </a:r>
            <a:endParaRPr sz="1100"/>
          </a:p>
          <a:p>
            <a:pPr indent="0" lvl="0" marL="0" rtl="0" algn="l">
              <a:lnSpc>
                <a:spcPct val="80000"/>
              </a:lnSpc>
              <a:spcBef>
                <a:spcPts val="600"/>
              </a:spcBef>
              <a:spcAft>
                <a:spcPts val="0"/>
              </a:spcAft>
              <a:buSzPts val="700"/>
              <a:buNone/>
            </a:pPr>
            <a:r>
              <a:rPr lang="zh-CN" sz="700"/>
              <a:t>Alan has extensive knowledge in statistical analysis and is confident with interpreting different types of graphs that are sometimes less obvious in terms of trend and relations. His goal is to use the AI tool to analyse the critical data points himself and decide whether the AI algorithm has made a sensible decision based on his experience.</a:t>
            </a:r>
            <a:endParaRPr sz="1100"/>
          </a:p>
          <a:p>
            <a:pPr indent="0" lvl="0" marL="0" rtl="0" algn="l">
              <a:lnSpc>
                <a:spcPct val="80000"/>
              </a:lnSpc>
              <a:spcBef>
                <a:spcPts val="600"/>
              </a:spcBef>
              <a:spcAft>
                <a:spcPts val="0"/>
              </a:spcAft>
              <a:buSzPts val="700"/>
              <a:buNone/>
            </a:pPr>
            <a:r>
              <a:rPr lang="zh-CN" sz="700"/>
              <a:t>He would like to have that data presented in conventional ways - he is quite traditional in the approach to data presentation, and would find it easier to deal with methods he’s more familiar with.</a:t>
            </a:r>
            <a:endParaRPr sz="1100"/>
          </a:p>
          <a:p>
            <a:pPr indent="0" lvl="0" marL="0" rtl="0" algn="l">
              <a:lnSpc>
                <a:spcPct val="80000"/>
              </a:lnSpc>
              <a:spcBef>
                <a:spcPts val="600"/>
              </a:spcBef>
              <a:spcAft>
                <a:spcPts val="0"/>
              </a:spcAft>
              <a:buSzPts val="700"/>
              <a:buNone/>
            </a:pPr>
            <a:r>
              <a:rPr lang="zh-CN" sz="700"/>
              <a:t>Having extensive knowledge and experience in statistical analysis, Alan is aware of how distracting additional information can be. He would like the tool to be able to filter out as much unnecessary data and technical complications as possible.</a:t>
            </a:r>
            <a:endParaRPr sz="400"/>
          </a:p>
          <a:p>
            <a:pPr indent="0" lvl="0" marL="0" rtl="0" algn="l">
              <a:lnSpc>
                <a:spcPct val="80000"/>
              </a:lnSpc>
              <a:spcBef>
                <a:spcPts val="600"/>
              </a:spcBef>
              <a:spcAft>
                <a:spcPts val="0"/>
              </a:spcAft>
              <a:buSzPts val="900"/>
              <a:buNone/>
            </a:pPr>
            <a:r>
              <a:rPr lang="zh-CN" sz="900"/>
              <a:t>Muhammad’s Scenario:</a:t>
            </a:r>
            <a:endParaRPr sz="1100"/>
          </a:p>
          <a:p>
            <a:pPr indent="0" lvl="0" marL="0" rtl="0" algn="l">
              <a:lnSpc>
                <a:spcPct val="80000"/>
              </a:lnSpc>
              <a:spcBef>
                <a:spcPts val="600"/>
              </a:spcBef>
              <a:spcAft>
                <a:spcPts val="0"/>
              </a:spcAft>
              <a:buSzPts val="700"/>
              <a:buNone/>
            </a:pPr>
            <a:r>
              <a:rPr lang="zh-CN" sz="700"/>
              <a:t>Muhammad is a PhD student whose research direction is in machine learning. He is often frustrated by the fact that the training data he uses sometimes results in unpredictable behaviours. He is looking for an efficient way to visually inspect algorithm behaviours on critical data points, both before and after learning new training data.</a:t>
            </a:r>
            <a:endParaRPr sz="1100"/>
          </a:p>
          <a:p>
            <a:pPr indent="0" lvl="0" marL="0" rtl="0" algn="l">
              <a:lnSpc>
                <a:spcPct val="80000"/>
              </a:lnSpc>
              <a:spcBef>
                <a:spcPts val="600"/>
              </a:spcBef>
              <a:spcAft>
                <a:spcPts val="0"/>
              </a:spcAft>
              <a:buSzPts val="700"/>
              <a:buNone/>
            </a:pPr>
            <a:r>
              <a:rPr lang="zh-CN" sz="700"/>
              <a:t>Muhammad has completed both a BSc and an MEng degree in computer science and is thoroughly familiar with computer-related subjects. He understands the nuances of computing languages at all levels, and therefore is capable of expanding or tailoring AI tools to his own needs if the software is open-source.</a:t>
            </a:r>
            <a:endParaRPr sz="1100"/>
          </a:p>
          <a:p>
            <a:pPr indent="0" lvl="0" marL="0" rtl="0" algn="l">
              <a:lnSpc>
                <a:spcPct val="80000"/>
              </a:lnSpc>
              <a:spcBef>
                <a:spcPts val="600"/>
              </a:spcBef>
              <a:spcAft>
                <a:spcPts val="0"/>
              </a:spcAft>
              <a:buSzPts val="700"/>
              <a:buNone/>
            </a:pPr>
            <a:r>
              <a:rPr lang="zh-CN" sz="700"/>
              <a:t>Muhammad does not have a clear preference on data presentation, and is even willing to accept new ways of visualising data, such as a 3D plot. However, he does want the result to be focused on the critical data points only.</a:t>
            </a:r>
            <a:endParaRPr sz="1100"/>
          </a:p>
          <a:p>
            <a:pPr indent="0" lvl="0" marL="0" rtl="0" algn="l">
              <a:lnSpc>
                <a:spcPct val="80000"/>
              </a:lnSpc>
              <a:spcBef>
                <a:spcPts val="600"/>
              </a:spcBef>
              <a:spcAft>
                <a:spcPts val="0"/>
              </a:spcAft>
              <a:buSzPts val="700"/>
              <a:buNone/>
            </a:pPr>
            <a:r>
              <a:rPr lang="zh-CN" sz="700"/>
              <a:t>Muhammad is skilled in using all kinds of interfaces, including using a simple command prompt to execute applications. He does not have requirements towards GUI, although he does find it helpful to be able to have a command line version of the app so he can easily customise the software without worrying about GUI coding.</a:t>
            </a:r>
            <a:endParaRPr sz="1100"/>
          </a:p>
          <a:p>
            <a:pPr indent="0" lvl="0" marL="0" rtl="0" algn="l">
              <a:lnSpc>
                <a:spcPct val="80000"/>
              </a:lnSpc>
              <a:spcBef>
                <a:spcPts val="600"/>
              </a:spcBef>
              <a:spcAft>
                <a:spcPts val="0"/>
              </a:spcAft>
              <a:buSzPts val="500"/>
              <a:buNone/>
            </a:pPr>
            <a:r>
              <a:t/>
            </a:r>
            <a:endParaRPr sz="500"/>
          </a:p>
          <a:p>
            <a:pPr indent="0" lvl="0" marL="0" rtl="0" algn="l">
              <a:lnSpc>
                <a:spcPct val="80000"/>
              </a:lnSpc>
              <a:spcBef>
                <a:spcPts val="500"/>
              </a:spcBef>
              <a:spcAft>
                <a:spcPts val="0"/>
              </a:spcAft>
              <a:buSzPts val="400"/>
              <a:buNone/>
            </a:pPr>
            <a:r>
              <a:t/>
            </a:r>
            <a:endParaRPr sz="400"/>
          </a:p>
          <a:p>
            <a:pPr indent="0" lvl="0" marL="0" rtl="0" algn="l">
              <a:lnSpc>
                <a:spcPct val="80000"/>
              </a:lnSpc>
              <a:spcBef>
                <a:spcPts val="600"/>
              </a:spcBef>
              <a:spcAft>
                <a:spcPts val="0"/>
              </a:spcAft>
              <a:buSzPts val="500"/>
              <a:buNone/>
            </a:pPr>
            <a:r>
              <a:t/>
            </a:r>
            <a:endParaRPr sz="500"/>
          </a:p>
        </p:txBody>
      </p:sp>
      <p:sp>
        <p:nvSpPr>
          <p:cNvPr id="178" name="Google Shape;178;p30"/>
          <p:cNvSpPr txBox="1"/>
          <p:nvPr/>
        </p:nvSpPr>
        <p:spPr>
          <a:xfrm>
            <a:off x="2369810" y="1575273"/>
            <a:ext cx="1973582" cy="3476785"/>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p>
            <a:pPr indent="0" lvl="0" marL="0" marR="0" rtl="0" algn="ctr">
              <a:lnSpc>
                <a:spcPct val="80000"/>
              </a:lnSpc>
              <a:spcBef>
                <a:spcPts val="0"/>
              </a:spcBef>
              <a:spcAft>
                <a:spcPts val="0"/>
              </a:spcAft>
              <a:buClr>
                <a:schemeClr val="accent1"/>
              </a:buClr>
              <a:buSzPts val="900"/>
              <a:buFont typeface="Noto Sans Symbols"/>
              <a:buNone/>
            </a:pPr>
            <a:r>
              <a:rPr b="0" i="0" lang="zh-CN" sz="900" u="none" cap="none" strike="noStrike">
                <a:solidFill>
                  <a:schemeClr val="lt1"/>
                </a:solidFill>
                <a:latin typeface="Century Gothic"/>
                <a:ea typeface="Century Gothic"/>
                <a:cs typeface="Century Gothic"/>
                <a:sym typeface="Century Gothic"/>
              </a:rPr>
              <a:t>Persona 2</a:t>
            </a:r>
            <a:endParaRPr sz="1100"/>
          </a:p>
          <a:p>
            <a:pPr indent="0" lvl="0" marL="0" marR="0" rtl="0" algn="ctr">
              <a:lnSpc>
                <a:spcPct val="80000"/>
              </a:lnSpc>
              <a:spcBef>
                <a:spcPts val="600"/>
              </a:spcBef>
              <a:spcAft>
                <a:spcPts val="0"/>
              </a:spcAft>
              <a:buClr>
                <a:schemeClr val="accent1"/>
              </a:buClr>
              <a:buSzPts val="500"/>
              <a:buFont typeface="Noto Sans Symbols"/>
              <a:buNone/>
            </a:pPr>
            <a:r>
              <a:rPr b="0" i="0" lang="zh-CN" sz="500" u="none" cap="none" strike="noStrike">
                <a:solidFill>
                  <a:schemeClr val="lt1"/>
                </a:solidFill>
                <a:latin typeface="Century Gothic"/>
                <a:ea typeface="Century Gothic"/>
                <a:cs typeface="Century Gothic"/>
                <a:sym typeface="Century Gothic"/>
              </a:rPr>
              <a:t>Muhammad</a:t>
            </a:r>
            <a:endParaRPr sz="1100"/>
          </a:p>
          <a:p>
            <a:pPr indent="0" lvl="0" marL="0" marR="0" rtl="0" algn="ctr">
              <a:lnSpc>
                <a:spcPct val="80000"/>
              </a:lnSpc>
              <a:spcBef>
                <a:spcPts val="600"/>
              </a:spcBef>
              <a:spcAft>
                <a:spcPts val="0"/>
              </a:spcAft>
              <a:buClr>
                <a:schemeClr val="accent1"/>
              </a:buClr>
              <a:buSzPts val="500"/>
              <a:buFont typeface="Noto Sans Symbols"/>
              <a:buNone/>
            </a:pPr>
            <a:r>
              <a:rPr b="0" i="0" lang="zh-CN" sz="500" u="none" cap="none" strike="noStrike">
                <a:solidFill>
                  <a:schemeClr val="lt1"/>
                </a:solidFill>
                <a:latin typeface="Century Gothic"/>
                <a:ea typeface="Century Gothic"/>
                <a:cs typeface="Century Gothic"/>
                <a:sym typeface="Century Gothic"/>
              </a:rPr>
              <a:t>28 years old</a:t>
            </a:r>
            <a:endParaRPr sz="1100"/>
          </a:p>
          <a:p>
            <a:pPr indent="0" lvl="0" marL="0" marR="0" rtl="0" algn="ctr">
              <a:lnSpc>
                <a:spcPct val="80000"/>
              </a:lnSpc>
              <a:spcBef>
                <a:spcPts val="600"/>
              </a:spcBef>
              <a:spcAft>
                <a:spcPts val="0"/>
              </a:spcAft>
              <a:buClr>
                <a:schemeClr val="accent1"/>
              </a:buClr>
              <a:buSzPts val="500"/>
              <a:buFont typeface="Noto Sans Symbols"/>
              <a:buNone/>
            </a:pPr>
            <a:r>
              <a:rPr b="0" i="0" lang="zh-CN" sz="500" u="none" cap="none" strike="noStrike">
                <a:solidFill>
                  <a:schemeClr val="lt1"/>
                </a:solidFill>
                <a:latin typeface="Century Gothic"/>
                <a:ea typeface="Century Gothic"/>
                <a:cs typeface="Century Gothic"/>
                <a:sym typeface="Century Gothic"/>
              </a:rPr>
              <a:t>PhD, experienced AI developer</a:t>
            </a:r>
            <a:endParaRPr sz="1100"/>
          </a:p>
          <a:p>
            <a:pPr indent="0" lvl="0" marL="0" marR="0" rtl="0" algn="ctr">
              <a:lnSpc>
                <a:spcPct val="80000"/>
              </a:lnSpc>
              <a:spcBef>
                <a:spcPts val="600"/>
              </a:spcBef>
              <a:spcAft>
                <a:spcPts val="0"/>
              </a:spcAft>
              <a:buClr>
                <a:schemeClr val="accent1"/>
              </a:buClr>
              <a:buSzPts val="500"/>
              <a:buFont typeface="Noto Sans Symbols"/>
              <a:buNone/>
            </a:pPr>
            <a:r>
              <a:rPr b="0" i="0" lang="zh-CN" sz="500" u="none" cap="none" strike="noStrike">
                <a:solidFill>
                  <a:schemeClr val="lt1"/>
                </a:solidFill>
                <a:latin typeface="Century Gothic"/>
                <a:ea typeface="Century Gothic"/>
                <a:cs typeface="Century Gothic"/>
                <a:sym typeface="Century Gothic"/>
              </a:rPr>
              <a:t>Comprehensive computer knowledge</a:t>
            </a:r>
            <a:endParaRPr sz="1100"/>
          </a:p>
          <a:p>
            <a:pPr indent="0" lvl="0" marL="0" marR="0" rtl="0" algn="l">
              <a:lnSpc>
                <a:spcPct val="80000"/>
              </a:lnSpc>
              <a:spcBef>
                <a:spcPts val="600"/>
              </a:spcBef>
              <a:spcAft>
                <a:spcPts val="0"/>
              </a:spcAft>
              <a:buClr>
                <a:schemeClr val="accent1"/>
              </a:buClr>
              <a:buSzPts val="500"/>
              <a:buFont typeface="Noto Sans Symbols"/>
              <a:buNone/>
            </a:pPr>
            <a:r>
              <a:rPr b="0" i="0" lang="zh-CN" sz="500" u="none" cap="none" strike="noStrike">
                <a:solidFill>
                  <a:schemeClr val="lt1"/>
                </a:solidFill>
                <a:latin typeface="Century Gothic"/>
                <a:ea typeface="Century Gothic"/>
                <a:cs typeface="Century Gothic"/>
                <a:sym typeface="Century Gothic"/>
              </a:rPr>
              <a:t>Expectations:</a:t>
            </a:r>
            <a:endParaRPr sz="1100"/>
          </a:p>
          <a:p>
            <a:pPr indent="-247650" lvl="0" marL="254000" marR="0" rtl="0" algn="l">
              <a:lnSpc>
                <a:spcPct val="80000"/>
              </a:lnSpc>
              <a:spcBef>
                <a:spcPts val="600"/>
              </a:spcBef>
              <a:spcAft>
                <a:spcPts val="0"/>
              </a:spcAft>
              <a:buClr>
                <a:schemeClr val="accent1"/>
              </a:buClr>
              <a:buSzPts val="500"/>
              <a:buFont typeface="Noto Sans Symbols"/>
              <a:buAutoNum type="arabicPeriod"/>
            </a:pPr>
            <a:r>
              <a:rPr b="0" i="0" lang="zh-CN" sz="500" u="none" cap="none" strike="noStrike">
                <a:solidFill>
                  <a:schemeClr val="lt1"/>
                </a:solidFill>
                <a:latin typeface="Century Gothic"/>
                <a:ea typeface="Century Gothic"/>
                <a:cs typeface="Century Gothic"/>
                <a:sym typeface="Century Gothic"/>
              </a:rPr>
              <a:t>Test his own machine learning algorithm with the aid of AI tool</a:t>
            </a:r>
            <a:endParaRPr sz="1100"/>
          </a:p>
          <a:p>
            <a:pPr indent="-247650" lvl="0" marL="254000" marR="0" rtl="0" algn="l">
              <a:lnSpc>
                <a:spcPct val="80000"/>
              </a:lnSpc>
              <a:spcBef>
                <a:spcPts val="600"/>
              </a:spcBef>
              <a:spcAft>
                <a:spcPts val="0"/>
              </a:spcAft>
              <a:buClr>
                <a:schemeClr val="accent1"/>
              </a:buClr>
              <a:buSzPts val="500"/>
              <a:buFont typeface="Noto Sans Symbols"/>
              <a:buAutoNum type="arabicPeriod"/>
            </a:pPr>
            <a:r>
              <a:rPr b="0" i="0" lang="zh-CN" sz="500" u="none" cap="none" strike="noStrike">
                <a:solidFill>
                  <a:schemeClr val="lt1"/>
                </a:solidFill>
                <a:latin typeface="Century Gothic"/>
                <a:ea typeface="Century Gothic"/>
                <a:cs typeface="Century Gothic"/>
                <a:sym typeface="Century Gothic"/>
              </a:rPr>
              <a:t>To be able to see differences in behaviours of the algorithm before and after learning</a:t>
            </a:r>
            <a:endParaRPr sz="1100"/>
          </a:p>
          <a:p>
            <a:pPr indent="-247650" lvl="0" marL="254000" marR="0" rtl="0" algn="l">
              <a:lnSpc>
                <a:spcPct val="80000"/>
              </a:lnSpc>
              <a:spcBef>
                <a:spcPts val="600"/>
              </a:spcBef>
              <a:spcAft>
                <a:spcPts val="0"/>
              </a:spcAft>
              <a:buClr>
                <a:schemeClr val="accent1"/>
              </a:buClr>
              <a:buSzPts val="500"/>
              <a:buFont typeface="Noto Sans Symbols"/>
              <a:buAutoNum type="arabicPeriod"/>
            </a:pPr>
            <a:r>
              <a:rPr b="0" i="0" lang="zh-CN" sz="500" u="none" cap="none" strike="noStrike">
                <a:solidFill>
                  <a:schemeClr val="lt1"/>
                </a:solidFill>
                <a:latin typeface="Century Gothic"/>
                <a:ea typeface="Century Gothic"/>
                <a:cs typeface="Century Gothic"/>
                <a:sym typeface="Century Gothic"/>
              </a:rPr>
              <a:t>To be able to spot in time whether the learning is going in an unexpected direction</a:t>
            </a:r>
            <a:endParaRPr sz="1100"/>
          </a:p>
          <a:p>
            <a:pPr indent="0" lvl="0" marL="0" marR="0" rtl="0" algn="l">
              <a:lnSpc>
                <a:spcPct val="80000"/>
              </a:lnSpc>
              <a:spcBef>
                <a:spcPts val="600"/>
              </a:spcBef>
              <a:spcAft>
                <a:spcPts val="0"/>
              </a:spcAft>
              <a:buClr>
                <a:schemeClr val="accent1"/>
              </a:buClr>
              <a:buSzPts val="500"/>
              <a:buFont typeface="Noto Sans Symbols"/>
              <a:buNone/>
            </a:pPr>
            <a:r>
              <a:rPr b="0" i="0" lang="zh-CN" sz="500" u="none" cap="none" strike="noStrike">
                <a:solidFill>
                  <a:schemeClr val="lt1"/>
                </a:solidFill>
                <a:latin typeface="Century Gothic"/>
                <a:ea typeface="Century Gothic"/>
                <a:cs typeface="Century Gothic"/>
                <a:sym typeface="Century Gothic"/>
              </a:rPr>
              <a:t>Would like to have:</a:t>
            </a:r>
            <a:endParaRPr sz="1100"/>
          </a:p>
          <a:p>
            <a:pPr indent="-247650" lvl="0" marL="254000" marR="0" rtl="0" algn="l">
              <a:lnSpc>
                <a:spcPct val="80000"/>
              </a:lnSpc>
              <a:spcBef>
                <a:spcPts val="600"/>
              </a:spcBef>
              <a:spcAft>
                <a:spcPts val="0"/>
              </a:spcAft>
              <a:buClr>
                <a:schemeClr val="accent1"/>
              </a:buClr>
              <a:buSzPts val="500"/>
              <a:buFont typeface="Noto Sans Symbols"/>
              <a:buAutoNum type="arabicPeriod"/>
            </a:pPr>
            <a:r>
              <a:rPr b="0" i="0" lang="zh-CN" sz="500" u="none" cap="none" strike="noStrike">
                <a:solidFill>
                  <a:schemeClr val="lt1"/>
                </a:solidFill>
                <a:latin typeface="Century Gothic"/>
                <a:ea typeface="Century Gothic"/>
                <a:cs typeface="Century Gothic"/>
                <a:sym typeface="Century Gothic"/>
              </a:rPr>
              <a:t>Any types of graph display, but only focused on the critical data points</a:t>
            </a:r>
            <a:endParaRPr sz="1100"/>
          </a:p>
          <a:p>
            <a:pPr indent="-247650" lvl="0" marL="254000" marR="0" rtl="0" algn="l">
              <a:lnSpc>
                <a:spcPct val="80000"/>
              </a:lnSpc>
              <a:spcBef>
                <a:spcPts val="600"/>
              </a:spcBef>
              <a:spcAft>
                <a:spcPts val="0"/>
              </a:spcAft>
              <a:buClr>
                <a:schemeClr val="accent1"/>
              </a:buClr>
              <a:buSzPts val="500"/>
              <a:buFont typeface="Noto Sans Symbols"/>
              <a:buAutoNum type="arabicPeriod"/>
            </a:pPr>
            <a:r>
              <a:rPr b="0" i="0" lang="zh-CN" sz="500" u="none" cap="none" strike="noStrike">
                <a:solidFill>
                  <a:schemeClr val="lt1"/>
                </a:solidFill>
                <a:latin typeface="Century Gothic"/>
                <a:ea typeface="Century Gothic"/>
                <a:cs typeface="Century Gothic"/>
                <a:sym typeface="Century Gothic"/>
              </a:rPr>
              <a:t>More options to customise the tool to his needs</a:t>
            </a:r>
            <a:endParaRPr sz="1100"/>
          </a:p>
          <a:p>
            <a:pPr indent="-247650" lvl="0" marL="254000" marR="0" rtl="0" algn="l">
              <a:lnSpc>
                <a:spcPct val="80000"/>
              </a:lnSpc>
              <a:spcBef>
                <a:spcPts val="600"/>
              </a:spcBef>
              <a:spcAft>
                <a:spcPts val="0"/>
              </a:spcAft>
              <a:buClr>
                <a:schemeClr val="accent1"/>
              </a:buClr>
              <a:buSzPts val="500"/>
              <a:buFont typeface="Noto Sans Symbols"/>
              <a:buAutoNum type="arabicPeriod"/>
            </a:pPr>
            <a:r>
              <a:rPr b="0" i="0" lang="zh-CN" sz="500" u="none" cap="none" strike="noStrike">
                <a:solidFill>
                  <a:schemeClr val="lt1"/>
                </a:solidFill>
                <a:latin typeface="Century Gothic"/>
                <a:ea typeface="Century Gothic"/>
                <a:cs typeface="Century Gothic"/>
                <a:sym typeface="Century Gothic"/>
              </a:rPr>
              <a:t>Open-source so he can contribute to the development if necessary</a:t>
            </a:r>
            <a:endParaRPr sz="1100"/>
          </a:p>
          <a:p>
            <a:pPr indent="0" lvl="0" marL="0" marR="0" rtl="0" algn="l">
              <a:lnSpc>
                <a:spcPct val="80000"/>
              </a:lnSpc>
              <a:spcBef>
                <a:spcPts val="600"/>
              </a:spcBef>
              <a:spcAft>
                <a:spcPts val="0"/>
              </a:spcAft>
              <a:buClr>
                <a:schemeClr val="accent1"/>
              </a:buClr>
              <a:buSzPts val="500"/>
              <a:buFont typeface="Noto Sans Symbols"/>
              <a:buNone/>
            </a:pPr>
            <a:r>
              <a:rPr b="0" i="0" lang="zh-CN" sz="500" u="none" cap="none" strike="noStrike">
                <a:solidFill>
                  <a:schemeClr val="lt1"/>
                </a:solidFill>
                <a:latin typeface="Century Gothic"/>
                <a:ea typeface="Century Gothic"/>
                <a:cs typeface="Century Gothic"/>
                <a:sym typeface="Century Gothic"/>
              </a:rPr>
              <a:t>Wants to avoid:</a:t>
            </a:r>
            <a:endParaRPr sz="1100"/>
          </a:p>
          <a:p>
            <a:pPr indent="-247650" lvl="0" marL="254000" marR="0" rtl="0" algn="l">
              <a:lnSpc>
                <a:spcPct val="80000"/>
              </a:lnSpc>
              <a:spcBef>
                <a:spcPts val="600"/>
              </a:spcBef>
              <a:spcAft>
                <a:spcPts val="0"/>
              </a:spcAft>
              <a:buClr>
                <a:schemeClr val="accent1"/>
              </a:buClr>
              <a:buSzPts val="500"/>
              <a:buFont typeface="Noto Sans Symbols"/>
              <a:buAutoNum type="arabicPeriod"/>
            </a:pPr>
            <a:r>
              <a:rPr b="0" i="0" lang="zh-CN" sz="500" u="none" cap="none" strike="noStrike">
                <a:solidFill>
                  <a:schemeClr val="lt1"/>
                </a:solidFill>
                <a:latin typeface="Century Gothic"/>
                <a:ea typeface="Century Gothic"/>
                <a:cs typeface="Century Gothic"/>
                <a:sym typeface="Century Gothic"/>
              </a:rPr>
              <a:t>Commercial licensing agreements that may jeopardise his research</a:t>
            </a:r>
            <a:endParaRPr sz="1100"/>
          </a:p>
          <a:p>
            <a:pPr indent="-247650" lvl="0" marL="254000" marR="0" rtl="0" algn="l">
              <a:lnSpc>
                <a:spcPct val="80000"/>
              </a:lnSpc>
              <a:spcBef>
                <a:spcPts val="600"/>
              </a:spcBef>
              <a:spcAft>
                <a:spcPts val="0"/>
              </a:spcAft>
              <a:buClr>
                <a:schemeClr val="accent1"/>
              </a:buClr>
              <a:buSzPts val="500"/>
              <a:buFont typeface="Noto Sans Symbols"/>
              <a:buAutoNum type="arabicPeriod"/>
            </a:pPr>
            <a:r>
              <a:rPr b="0" i="0" lang="zh-CN" sz="500" u="none" cap="none" strike="noStrike">
                <a:solidFill>
                  <a:schemeClr val="lt1"/>
                </a:solidFill>
                <a:latin typeface="Century Gothic"/>
                <a:ea typeface="Century Gothic"/>
                <a:cs typeface="Century Gothic"/>
                <a:sym typeface="Century Gothic"/>
              </a:rPr>
              <a:t>Lack of cohesive and sound software design to easily expand and modify on</a:t>
            </a:r>
            <a:endParaRPr sz="1100"/>
          </a:p>
          <a:p>
            <a:pPr indent="-247650" lvl="0" marL="254000" marR="0" rtl="0" algn="l">
              <a:lnSpc>
                <a:spcPct val="80000"/>
              </a:lnSpc>
              <a:spcBef>
                <a:spcPts val="600"/>
              </a:spcBef>
              <a:spcAft>
                <a:spcPts val="0"/>
              </a:spcAft>
              <a:buClr>
                <a:schemeClr val="accent1"/>
              </a:buClr>
              <a:buSzPts val="500"/>
              <a:buFont typeface="Noto Sans Symbols"/>
              <a:buAutoNum type="arabicPeriod"/>
            </a:pPr>
            <a:r>
              <a:rPr b="0" i="0" lang="zh-CN" sz="500" u="none" cap="none" strike="noStrike">
                <a:solidFill>
                  <a:schemeClr val="lt1"/>
                </a:solidFill>
                <a:latin typeface="Century Gothic"/>
                <a:ea typeface="Century Gothic"/>
                <a:cs typeface="Century Gothic"/>
                <a:sym typeface="Century Gothic"/>
              </a:rPr>
              <a:t>Redundant data being displayed on graph</a:t>
            </a:r>
            <a:endParaRPr sz="1100"/>
          </a:p>
          <a:p>
            <a:pPr indent="0" lvl="0" marL="0" marR="0" rtl="0" algn="l">
              <a:lnSpc>
                <a:spcPct val="80000"/>
              </a:lnSpc>
              <a:spcBef>
                <a:spcPts val="500"/>
              </a:spcBef>
              <a:spcAft>
                <a:spcPts val="0"/>
              </a:spcAft>
              <a:buClr>
                <a:schemeClr val="accent1"/>
              </a:buClr>
              <a:buSzPts val="300"/>
              <a:buFont typeface="Noto Sans Symbols"/>
              <a:buNone/>
            </a:pPr>
            <a:r>
              <a:t/>
            </a:r>
            <a:endParaRPr b="0" i="0" sz="3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607501" y="365760"/>
            <a:ext cx="7928998" cy="644128"/>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spcBef>
                <a:spcPts val="0"/>
              </a:spcBef>
              <a:spcAft>
                <a:spcPts val="0"/>
              </a:spcAft>
              <a:buClr>
                <a:srgbClr val="FEFEFE"/>
              </a:buClr>
              <a:buSzPts val="3000"/>
              <a:buFont typeface="Century Gothic"/>
              <a:buNone/>
            </a:pPr>
            <a:r>
              <a:rPr lang="zh-CN" sz="2800"/>
              <a:t>Sketches - Sketch 1</a:t>
            </a:r>
            <a:br>
              <a:rPr lang="zh-CN" sz="1100"/>
            </a:br>
            <a:r>
              <a:rPr lang="zh-CN" sz="1200"/>
              <a:t>From studying our situations we concluded that two separate modes are needed for our software</a:t>
            </a:r>
            <a:endParaRPr sz="1200"/>
          </a:p>
        </p:txBody>
      </p:sp>
      <p:pic>
        <p:nvPicPr>
          <p:cNvPr id="184" name="Google Shape;184;p31"/>
          <p:cNvPicPr preferRelativeResize="0"/>
          <p:nvPr/>
        </p:nvPicPr>
        <p:blipFill rotWithShape="1">
          <a:blip r:embed="rId3">
            <a:alphaModFix/>
          </a:blip>
          <a:srcRect b="20652" l="2076" r="9941" t="6731"/>
          <a:stretch/>
        </p:blipFill>
        <p:spPr>
          <a:xfrm>
            <a:off x="317425" y="1700600"/>
            <a:ext cx="4385224" cy="2558526"/>
          </a:xfrm>
          <a:prstGeom prst="rect">
            <a:avLst/>
          </a:prstGeom>
          <a:noFill/>
          <a:ln>
            <a:noFill/>
          </a:ln>
        </p:spPr>
      </p:pic>
      <p:sp>
        <p:nvSpPr>
          <p:cNvPr id="185" name="Google Shape;185;p31"/>
          <p:cNvSpPr txBox="1"/>
          <p:nvPr/>
        </p:nvSpPr>
        <p:spPr>
          <a:xfrm>
            <a:off x="4814475" y="1349475"/>
            <a:ext cx="4157700" cy="5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100">
                <a:solidFill>
                  <a:srgbClr val="FFFFFF"/>
                </a:solidFill>
                <a:latin typeface="Century Gothic"/>
                <a:ea typeface="Century Gothic"/>
                <a:cs typeface="Century Gothic"/>
                <a:sym typeface="Century Gothic"/>
              </a:rPr>
              <a:t>We drew up several sketches as initial prototypes to explore ideas on how our web application would look like. They were drawn based on our initial assessment with our company regarding possible AR/VR 3d modelling graphs.</a:t>
            </a:r>
            <a:endParaRPr sz="1100">
              <a:solidFill>
                <a:srgbClr val="FFFFFF"/>
              </a:solidFill>
              <a:latin typeface="Century Gothic"/>
              <a:ea typeface="Century Gothic"/>
              <a:cs typeface="Century Gothic"/>
              <a:sym typeface="Century Gothic"/>
            </a:endParaRPr>
          </a:p>
        </p:txBody>
      </p:sp>
      <p:pic>
        <p:nvPicPr>
          <p:cNvPr id="186" name="Google Shape;186;p31"/>
          <p:cNvPicPr preferRelativeResize="0"/>
          <p:nvPr/>
        </p:nvPicPr>
        <p:blipFill>
          <a:blip r:embed="rId4">
            <a:alphaModFix/>
          </a:blip>
          <a:stretch>
            <a:fillRect/>
          </a:stretch>
        </p:blipFill>
        <p:spPr>
          <a:xfrm rot="-5400000">
            <a:off x="5460113" y="1638374"/>
            <a:ext cx="2866425" cy="4048576"/>
          </a:xfrm>
          <a:prstGeom prst="rect">
            <a:avLst/>
          </a:prstGeom>
          <a:noFill/>
          <a:ln>
            <a:noFill/>
          </a:ln>
        </p:spPr>
      </p:pic>
      <p:sp>
        <p:nvSpPr>
          <p:cNvPr id="187" name="Google Shape;187;p31"/>
          <p:cNvSpPr txBox="1"/>
          <p:nvPr/>
        </p:nvSpPr>
        <p:spPr>
          <a:xfrm>
            <a:off x="472438" y="4344025"/>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solidFill>
                  <a:srgbClr val="FFFFFF"/>
                </a:solidFill>
                <a:latin typeface="Century Gothic"/>
                <a:ea typeface="Century Gothic"/>
                <a:cs typeface="Century Gothic"/>
                <a:sym typeface="Century Gothic"/>
              </a:rPr>
              <a:t>These serve as initial designs which we consult users with for feedback to improve.</a:t>
            </a:r>
            <a:endParaRPr sz="1100">
              <a:solidFill>
                <a:srgbClr val="FFFFFF"/>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607500" y="335391"/>
            <a:ext cx="7929000" cy="727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zh-CN"/>
              <a:t>Sketches - Sketch 2</a:t>
            </a:r>
            <a:endParaRPr/>
          </a:p>
        </p:txBody>
      </p:sp>
      <p:sp>
        <p:nvSpPr>
          <p:cNvPr id="193" name="Google Shape;193;p32"/>
          <p:cNvSpPr txBox="1"/>
          <p:nvPr>
            <p:ph idx="1" type="body"/>
          </p:nvPr>
        </p:nvSpPr>
        <p:spPr>
          <a:xfrm>
            <a:off x="387625" y="3806325"/>
            <a:ext cx="3889500" cy="13059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zh-CN" sz="1200"/>
              <a:t>The second set of sketches was made after we consulted with users, we found that most of them disliked the idea of using 3D graphs, and the constraints of “construction”, “education” and “government” on the homepage didn’t accurately encapsulate the </a:t>
            </a:r>
            <a:r>
              <a:rPr lang="zh-CN" sz="1200"/>
              <a:t>user base</a:t>
            </a:r>
            <a:r>
              <a:rPr lang="zh-CN" sz="1200"/>
              <a:t>, instead it limited the areas which our users may work in.</a:t>
            </a:r>
            <a:endParaRPr sz="1200"/>
          </a:p>
        </p:txBody>
      </p:sp>
      <p:sp>
        <p:nvSpPr>
          <p:cNvPr id="194" name="Google Shape;194;p32"/>
          <p:cNvSpPr txBox="1"/>
          <p:nvPr>
            <p:ph idx="2" type="body"/>
          </p:nvPr>
        </p:nvSpPr>
        <p:spPr>
          <a:xfrm>
            <a:off x="4958925" y="4150800"/>
            <a:ext cx="3895800" cy="9927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zh-CN" sz="1200"/>
              <a:t>We decided it was best to split the page into 2 general sections, one on which the software engineers and data scientists would upload data, and one where more management focused employees would analyse the data.</a:t>
            </a:r>
            <a:endParaRPr sz="1000"/>
          </a:p>
        </p:txBody>
      </p:sp>
      <p:pic>
        <p:nvPicPr>
          <p:cNvPr id="195" name="Google Shape;195;p32"/>
          <p:cNvPicPr preferRelativeResize="0"/>
          <p:nvPr/>
        </p:nvPicPr>
        <p:blipFill>
          <a:blip r:embed="rId3">
            <a:alphaModFix/>
          </a:blip>
          <a:stretch>
            <a:fillRect/>
          </a:stretch>
        </p:blipFill>
        <p:spPr>
          <a:xfrm>
            <a:off x="5144600" y="2906004"/>
            <a:ext cx="2049226" cy="1197473"/>
          </a:xfrm>
          <a:prstGeom prst="rect">
            <a:avLst/>
          </a:prstGeom>
          <a:noFill/>
          <a:ln>
            <a:noFill/>
          </a:ln>
        </p:spPr>
      </p:pic>
      <p:pic>
        <p:nvPicPr>
          <p:cNvPr id="196" name="Google Shape;196;p32"/>
          <p:cNvPicPr preferRelativeResize="0"/>
          <p:nvPr/>
        </p:nvPicPr>
        <p:blipFill>
          <a:blip r:embed="rId4">
            <a:alphaModFix/>
          </a:blip>
          <a:stretch>
            <a:fillRect/>
          </a:stretch>
        </p:blipFill>
        <p:spPr>
          <a:xfrm>
            <a:off x="5833350" y="1584850"/>
            <a:ext cx="2330901" cy="1359675"/>
          </a:xfrm>
          <a:prstGeom prst="rect">
            <a:avLst/>
          </a:prstGeom>
          <a:noFill/>
          <a:ln>
            <a:noFill/>
          </a:ln>
        </p:spPr>
      </p:pic>
      <p:pic>
        <p:nvPicPr>
          <p:cNvPr id="197" name="Google Shape;197;p32"/>
          <p:cNvPicPr preferRelativeResize="0"/>
          <p:nvPr/>
        </p:nvPicPr>
        <p:blipFill>
          <a:blip r:embed="rId5">
            <a:alphaModFix/>
          </a:blip>
          <a:stretch>
            <a:fillRect/>
          </a:stretch>
        </p:blipFill>
        <p:spPr>
          <a:xfrm>
            <a:off x="7094775" y="2655125"/>
            <a:ext cx="2049225" cy="1200725"/>
          </a:xfrm>
          <a:prstGeom prst="rect">
            <a:avLst/>
          </a:prstGeom>
          <a:noFill/>
          <a:ln>
            <a:noFill/>
          </a:ln>
        </p:spPr>
      </p:pic>
      <p:pic>
        <p:nvPicPr>
          <p:cNvPr id="198" name="Google Shape;198;p32"/>
          <p:cNvPicPr preferRelativeResize="0"/>
          <p:nvPr/>
        </p:nvPicPr>
        <p:blipFill>
          <a:blip r:embed="rId6">
            <a:alphaModFix/>
          </a:blip>
          <a:stretch>
            <a:fillRect/>
          </a:stretch>
        </p:blipFill>
        <p:spPr>
          <a:xfrm rot="-5400000">
            <a:off x="1189601" y="1157725"/>
            <a:ext cx="1982275" cy="3146476"/>
          </a:xfrm>
          <a:prstGeom prst="rect">
            <a:avLst/>
          </a:prstGeom>
          <a:noFill/>
          <a:ln>
            <a:noFill/>
          </a:ln>
        </p:spPr>
      </p:pic>
      <p:sp>
        <p:nvSpPr>
          <p:cNvPr id="199" name="Google Shape;199;p32"/>
          <p:cNvSpPr txBox="1"/>
          <p:nvPr/>
        </p:nvSpPr>
        <p:spPr>
          <a:xfrm>
            <a:off x="121013" y="1366150"/>
            <a:ext cx="15477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700">
                <a:solidFill>
                  <a:srgbClr val="FFFFFF"/>
                </a:solidFill>
                <a:latin typeface="Century Gothic"/>
                <a:ea typeface="Century Gothic"/>
                <a:cs typeface="Century Gothic"/>
                <a:sym typeface="Century Gothic"/>
              </a:rPr>
              <a:t>Home Page + Data Scientist Page Sketches</a:t>
            </a:r>
            <a:endParaRPr sz="700">
              <a:solidFill>
                <a:srgbClr val="FFFFFF"/>
              </a:solidFill>
              <a:latin typeface="Century Gothic"/>
              <a:ea typeface="Century Gothic"/>
              <a:cs typeface="Century Gothic"/>
              <a:sym typeface="Century Gothic"/>
            </a:endParaRPr>
          </a:p>
        </p:txBody>
      </p:sp>
      <p:sp>
        <p:nvSpPr>
          <p:cNvPr id="200" name="Google Shape;200;p32"/>
          <p:cNvSpPr txBox="1"/>
          <p:nvPr/>
        </p:nvSpPr>
        <p:spPr>
          <a:xfrm>
            <a:off x="6224950" y="1366150"/>
            <a:ext cx="15477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700">
                <a:solidFill>
                  <a:srgbClr val="FFFFFF"/>
                </a:solidFill>
                <a:latin typeface="Century Gothic"/>
                <a:ea typeface="Century Gothic"/>
                <a:cs typeface="Century Gothic"/>
                <a:sym typeface="Century Gothic"/>
              </a:rPr>
              <a:t>Management Page</a:t>
            </a:r>
            <a:r>
              <a:rPr lang="zh-CN" sz="700">
                <a:solidFill>
                  <a:srgbClr val="FFFFFF"/>
                </a:solidFill>
                <a:latin typeface="Century Gothic"/>
                <a:ea typeface="Century Gothic"/>
                <a:cs typeface="Century Gothic"/>
                <a:sym typeface="Century Gothic"/>
              </a:rPr>
              <a:t> Sketches</a:t>
            </a:r>
            <a:endParaRPr sz="700">
              <a:solidFill>
                <a:srgbClr val="FFFFFF"/>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171700" y="125841"/>
            <a:ext cx="7929000" cy="727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zh-CN" sz="2800"/>
              <a:t>Home Page and Management/CEO Pages</a:t>
            </a:r>
            <a:endParaRPr sz="2800"/>
          </a:p>
        </p:txBody>
      </p:sp>
      <p:pic>
        <p:nvPicPr>
          <p:cNvPr id="206" name="Google Shape;206;p33"/>
          <p:cNvPicPr preferRelativeResize="0"/>
          <p:nvPr/>
        </p:nvPicPr>
        <p:blipFill>
          <a:blip r:embed="rId3">
            <a:alphaModFix/>
          </a:blip>
          <a:stretch>
            <a:fillRect/>
          </a:stretch>
        </p:blipFill>
        <p:spPr>
          <a:xfrm>
            <a:off x="4287450" y="1449800"/>
            <a:ext cx="4750555" cy="2901100"/>
          </a:xfrm>
          <a:prstGeom prst="rect">
            <a:avLst/>
          </a:prstGeom>
          <a:noFill/>
          <a:ln>
            <a:noFill/>
          </a:ln>
        </p:spPr>
      </p:pic>
      <p:cxnSp>
        <p:nvCxnSpPr>
          <p:cNvPr id="207" name="Google Shape;207;p33"/>
          <p:cNvCxnSpPr/>
          <p:nvPr/>
        </p:nvCxnSpPr>
        <p:spPr>
          <a:xfrm>
            <a:off x="5447725" y="2875575"/>
            <a:ext cx="14100" cy="1950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33"/>
          <p:cNvCxnSpPr/>
          <p:nvPr/>
        </p:nvCxnSpPr>
        <p:spPr>
          <a:xfrm>
            <a:off x="4572000" y="2681400"/>
            <a:ext cx="2313600" cy="1344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33"/>
          <p:cNvCxnSpPr/>
          <p:nvPr/>
        </p:nvCxnSpPr>
        <p:spPr>
          <a:xfrm flipH="1" rot="10800000">
            <a:off x="4503525" y="2865475"/>
            <a:ext cx="2359200" cy="7356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33"/>
          <p:cNvCxnSpPr/>
          <p:nvPr/>
        </p:nvCxnSpPr>
        <p:spPr>
          <a:xfrm flipH="1">
            <a:off x="8284850" y="2815800"/>
            <a:ext cx="148500" cy="3324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33"/>
          <p:cNvCxnSpPr/>
          <p:nvPr/>
        </p:nvCxnSpPr>
        <p:spPr>
          <a:xfrm flipH="1">
            <a:off x="6418650" y="1666725"/>
            <a:ext cx="339600" cy="426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33"/>
          <p:cNvSpPr txBox="1"/>
          <p:nvPr/>
        </p:nvSpPr>
        <p:spPr>
          <a:xfrm>
            <a:off x="4230825" y="4350900"/>
            <a:ext cx="5122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Century Gothic"/>
                <a:ea typeface="Century Gothic"/>
                <a:cs typeface="Century Gothic"/>
                <a:sym typeface="Century Gothic"/>
              </a:rPr>
              <a:t>Web page from the CEO/Management’s perspective</a:t>
            </a:r>
            <a:endParaRPr sz="1200">
              <a:solidFill>
                <a:schemeClr val="lt1"/>
              </a:solidFill>
              <a:latin typeface="Century Gothic"/>
              <a:ea typeface="Century Gothic"/>
              <a:cs typeface="Century Gothic"/>
              <a:sym typeface="Century Gothic"/>
            </a:endParaRPr>
          </a:p>
        </p:txBody>
      </p:sp>
      <p:grpSp>
        <p:nvGrpSpPr>
          <p:cNvPr id="213" name="Google Shape;213;p33"/>
          <p:cNvGrpSpPr/>
          <p:nvPr/>
        </p:nvGrpSpPr>
        <p:grpSpPr>
          <a:xfrm>
            <a:off x="84845" y="1381528"/>
            <a:ext cx="2037609" cy="2676238"/>
            <a:chOff x="367900" y="1273272"/>
            <a:chExt cx="2432676" cy="3721650"/>
          </a:xfrm>
        </p:grpSpPr>
        <p:pic>
          <p:nvPicPr>
            <p:cNvPr id="214" name="Google Shape;214;p33"/>
            <p:cNvPicPr preferRelativeResize="0"/>
            <p:nvPr/>
          </p:nvPicPr>
          <p:blipFill>
            <a:blip r:embed="rId4">
              <a:alphaModFix/>
            </a:blip>
            <a:stretch>
              <a:fillRect/>
            </a:stretch>
          </p:blipFill>
          <p:spPr>
            <a:xfrm>
              <a:off x="397797" y="1273272"/>
              <a:ext cx="2402775" cy="3721650"/>
            </a:xfrm>
            <a:prstGeom prst="rect">
              <a:avLst/>
            </a:prstGeom>
            <a:noFill/>
            <a:ln>
              <a:noFill/>
            </a:ln>
          </p:spPr>
        </p:pic>
        <p:pic>
          <p:nvPicPr>
            <p:cNvPr id="215" name="Google Shape;215;p33"/>
            <p:cNvPicPr preferRelativeResize="0"/>
            <p:nvPr/>
          </p:nvPicPr>
          <p:blipFill rotWithShape="1">
            <a:blip r:embed="rId5">
              <a:alphaModFix/>
            </a:blip>
            <a:srcRect b="0" l="-2430" r="2429" t="0"/>
            <a:stretch/>
          </p:blipFill>
          <p:spPr>
            <a:xfrm>
              <a:off x="367900" y="1388725"/>
              <a:ext cx="2432676" cy="1449800"/>
            </a:xfrm>
            <a:prstGeom prst="rect">
              <a:avLst/>
            </a:prstGeom>
            <a:noFill/>
            <a:ln>
              <a:noFill/>
            </a:ln>
          </p:spPr>
        </p:pic>
      </p:grpSp>
      <p:pic>
        <p:nvPicPr>
          <p:cNvPr id="216" name="Google Shape;216;p33"/>
          <p:cNvPicPr preferRelativeResize="0"/>
          <p:nvPr/>
        </p:nvPicPr>
        <p:blipFill>
          <a:blip r:embed="rId6">
            <a:alphaModFix/>
          </a:blip>
          <a:stretch>
            <a:fillRect/>
          </a:stretch>
        </p:blipFill>
        <p:spPr>
          <a:xfrm>
            <a:off x="2186149" y="1419805"/>
            <a:ext cx="2037600" cy="2599694"/>
          </a:xfrm>
          <a:prstGeom prst="rect">
            <a:avLst/>
          </a:prstGeom>
          <a:noFill/>
          <a:ln>
            <a:noFill/>
          </a:ln>
        </p:spPr>
      </p:pic>
      <p:sp>
        <p:nvSpPr>
          <p:cNvPr id="217" name="Google Shape;217;p33"/>
          <p:cNvSpPr txBox="1"/>
          <p:nvPr/>
        </p:nvSpPr>
        <p:spPr>
          <a:xfrm>
            <a:off x="84850" y="4019500"/>
            <a:ext cx="18639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Century Gothic"/>
                <a:ea typeface="Century Gothic"/>
                <a:cs typeface="Century Gothic"/>
                <a:sym typeface="Century Gothic"/>
              </a:rPr>
              <a:t>Home Page w/ vizAI’s info, company motto and dataset examples</a:t>
            </a:r>
            <a:endParaRPr sz="1200">
              <a:solidFill>
                <a:schemeClr val="lt1"/>
              </a:solidFill>
              <a:latin typeface="Century Gothic"/>
              <a:ea typeface="Century Gothic"/>
              <a:cs typeface="Century Gothic"/>
              <a:sym typeface="Century Gothic"/>
            </a:endParaRPr>
          </a:p>
        </p:txBody>
      </p:sp>
      <p:sp>
        <p:nvSpPr>
          <p:cNvPr id="218" name="Google Shape;218;p33"/>
          <p:cNvSpPr txBox="1"/>
          <p:nvPr/>
        </p:nvSpPr>
        <p:spPr>
          <a:xfrm>
            <a:off x="2273000" y="3951150"/>
            <a:ext cx="18639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lt1"/>
                </a:solidFill>
                <a:latin typeface="Century Gothic"/>
                <a:ea typeface="Century Gothic"/>
                <a:cs typeface="Century Gothic"/>
                <a:sym typeface="Century Gothic"/>
              </a:rPr>
              <a:t>Dataset examples with clickable graphs to preview, as well as further dataset examples</a:t>
            </a:r>
            <a:endParaRPr sz="12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209375" y="-9"/>
            <a:ext cx="7929000" cy="727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zh-CN" sz="2800"/>
              <a:t>User Profile and Data Scientist Pages</a:t>
            </a:r>
            <a:endParaRPr sz="2800"/>
          </a:p>
        </p:txBody>
      </p:sp>
      <p:sp>
        <p:nvSpPr>
          <p:cNvPr id="224" name="Google Shape;224;p34"/>
          <p:cNvSpPr txBox="1"/>
          <p:nvPr>
            <p:ph idx="1" type="body"/>
          </p:nvPr>
        </p:nvSpPr>
        <p:spPr>
          <a:xfrm>
            <a:off x="614034" y="1666715"/>
            <a:ext cx="3889500" cy="27291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t/>
            </a:r>
            <a:endParaRPr/>
          </a:p>
        </p:txBody>
      </p:sp>
      <p:sp>
        <p:nvSpPr>
          <p:cNvPr id="225" name="Google Shape;225;p34"/>
          <p:cNvSpPr txBox="1"/>
          <p:nvPr>
            <p:ph idx="2" type="body"/>
          </p:nvPr>
        </p:nvSpPr>
        <p:spPr>
          <a:xfrm>
            <a:off x="6525863" y="3497173"/>
            <a:ext cx="2418300" cy="8964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zh-CN" sz="1000"/>
              <a:t>Red box indicates the current line of code being executed and the responding data point being changed</a:t>
            </a:r>
            <a:endParaRPr sz="1000"/>
          </a:p>
        </p:txBody>
      </p:sp>
      <p:pic>
        <p:nvPicPr>
          <p:cNvPr id="226" name="Google Shape;226;p34"/>
          <p:cNvPicPr preferRelativeResize="0"/>
          <p:nvPr/>
        </p:nvPicPr>
        <p:blipFill>
          <a:blip r:embed="rId3">
            <a:alphaModFix/>
          </a:blip>
          <a:stretch>
            <a:fillRect/>
          </a:stretch>
        </p:blipFill>
        <p:spPr>
          <a:xfrm>
            <a:off x="0" y="3497175"/>
            <a:ext cx="2985350" cy="1643800"/>
          </a:xfrm>
          <a:prstGeom prst="rect">
            <a:avLst/>
          </a:prstGeom>
          <a:noFill/>
          <a:ln>
            <a:noFill/>
          </a:ln>
        </p:spPr>
      </p:pic>
      <p:pic>
        <p:nvPicPr>
          <p:cNvPr id="227" name="Google Shape;227;p34"/>
          <p:cNvPicPr preferRelativeResize="0"/>
          <p:nvPr/>
        </p:nvPicPr>
        <p:blipFill>
          <a:blip r:embed="rId4">
            <a:alphaModFix/>
          </a:blip>
          <a:stretch>
            <a:fillRect/>
          </a:stretch>
        </p:blipFill>
        <p:spPr>
          <a:xfrm>
            <a:off x="2980725" y="1376200"/>
            <a:ext cx="3182550" cy="2120975"/>
          </a:xfrm>
          <a:prstGeom prst="rect">
            <a:avLst/>
          </a:prstGeom>
          <a:noFill/>
          <a:ln>
            <a:noFill/>
          </a:ln>
        </p:spPr>
      </p:pic>
      <p:pic>
        <p:nvPicPr>
          <p:cNvPr id="228" name="Google Shape;228;p34"/>
          <p:cNvPicPr preferRelativeResize="0"/>
          <p:nvPr/>
        </p:nvPicPr>
        <p:blipFill>
          <a:blip r:embed="rId5">
            <a:alphaModFix/>
          </a:blip>
          <a:stretch>
            <a:fillRect/>
          </a:stretch>
        </p:blipFill>
        <p:spPr>
          <a:xfrm>
            <a:off x="2980725" y="3497175"/>
            <a:ext cx="3182549" cy="1699200"/>
          </a:xfrm>
          <a:prstGeom prst="rect">
            <a:avLst/>
          </a:prstGeom>
          <a:noFill/>
          <a:ln>
            <a:noFill/>
          </a:ln>
        </p:spPr>
      </p:pic>
      <p:pic>
        <p:nvPicPr>
          <p:cNvPr id="229" name="Google Shape;229;p34"/>
          <p:cNvPicPr preferRelativeResize="0"/>
          <p:nvPr/>
        </p:nvPicPr>
        <p:blipFill>
          <a:blip r:embed="rId6">
            <a:alphaModFix/>
          </a:blip>
          <a:stretch>
            <a:fillRect/>
          </a:stretch>
        </p:blipFill>
        <p:spPr>
          <a:xfrm>
            <a:off x="6223850" y="1426532"/>
            <a:ext cx="2920151" cy="2070643"/>
          </a:xfrm>
          <a:prstGeom prst="rect">
            <a:avLst/>
          </a:prstGeom>
          <a:noFill/>
          <a:ln>
            <a:noFill/>
          </a:ln>
        </p:spPr>
      </p:pic>
      <p:sp>
        <p:nvSpPr>
          <p:cNvPr id="230" name="Google Shape;230;p34"/>
          <p:cNvSpPr txBox="1"/>
          <p:nvPr/>
        </p:nvSpPr>
        <p:spPr>
          <a:xfrm>
            <a:off x="3131825" y="2897250"/>
            <a:ext cx="1485000" cy="524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400">
                <a:solidFill>
                  <a:srgbClr val="FFFFFF"/>
                </a:solidFill>
                <a:latin typeface="Century Gothic"/>
                <a:ea typeface="Century Gothic"/>
                <a:cs typeface="Century Gothic"/>
                <a:sym typeface="Century Gothic"/>
              </a:rPr>
              <a:t>Rough overview of dataset with different graph categories to choose from: scatterplot, tables, charts etc. Graphs are clickable and will lead to the analysis page for more information.</a:t>
            </a:r>
            <a:endParaRPr sz="400">
              <a:solidFill>
                <a:srgbClr val="FFFFFF"/>
              </a:solidFill>
              <a:latin typeface="Century Gothic"/>
              <a:ea typeface="Century Gothic"/>
              <a:cs typeface="Century Gothic"/>
              <a:sym typeface="Century Gothic"/>
            </a:endParaRPr>
          </a:p>
        </p:txBody>
      </p:sp>
      <p:cxnSp>
        <p:nvCxnSpPr>
          <p:cNvPr id="231" name="Google Shape;231;p34"/>
          <p:cNvCxnSpPr/>
          <p:nvPr/>
        </p:nvCxnSpPr>
        <p:spPr>
          <a:xfrm rot="10800000">
            <a:off x="7030225" y="2160625"/>
            <a:ext cx="78300" cy="14406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34"/>
          <p:cNvCxnSpPr/>
          <p:nvPr/>
        </p:nvCxnSpPr>
        <p:spPr>
          <a:xfrm flipH="1" rot="10800000">
            <a:off x="8611650" y="2614825"/>
            <a:ext cx="172500" cy="9864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34"/>
          <p:cNvCxnSpPr/>
          <p:nvPr/>
        </p:nvCxnSpPr>
        <p:spPr>
          <a:xfrm flipH="1" rot="10800000">
            <a:off x="4546025" y="2126475"/>
            <a:ext cx="815100" cy="8796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34"/>
          <p:cNvSpPr txBox="1"/>
          <p:nvPr/>
        </p:nvSpPr>
        <p:spPr>
          <a:xfrm>
            <a:off x="4720725" y="4671675"/>
            <a:ext cx="1485000" cy="524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400">
                <a:solidFill>
                  <a:srgbClr val="FFFFFF"/>
                </a:solidFill>
                <a:latin typeface="Century Gothic"/>
                <a:ea typeface="Century Gothic"/>
                <a:cs typeface="Century Gothic"/>
                <a:sym typeface="Century Gothic"/>
              </a:rPr>
              <a:t>Analysis page with description and </a:t>
            </a:r>
            <a:r>
              <a:rPr lang="zh-CN" sz="400">
                <a:solidFill>
                  <a:srgbClr val="FFFFFF"/>
                </a:solidFill>
                <a:latin typeface="Century Gothic"/>
                <a:ea typeface="Century Gothic"/>
                <a:cs typeface="Century Gothic"/>
                <a:sym typeface="Century Gothic"/>
              </a:rPr>
              <a:t>explanation</a:t>
            </a:r>
            <a:r>
              <a:rPr lang="zh-CN" sz="400">
                <a:solidFill>
                  <a:srgbClr val="FFFFFF"/>
                </a:solidFill>
                <a:latin typeface="Century Gothic"/>
                <a:ea typeface="Century Gothic"/>
                <a:cs typeface="Century Gothic"/>
                <a:sym typeface="Century Gothic"/>
              </a:rPr>
              <a:t> of datasets, with links to GitHub, Website and Docker. Tweakable parameters to see graphical changes.</a:t>
            </a:r>
            <a:endParaRPr sz="400">
              <a:solidFill>
                <a:srgbClr val="FFFFFF"/>
              </a:solidFill>
              <a:latin typeface="Century Gothic"/>
              <a:ea typeface="Century Gothic"/>
              <a:cs typeface="Century Gothic"/>
              <a:sym typeface="Century Gothic"/>
            </a:endParaRPr>
          </a:p>
        </p:txBody>
      </p:sp>
      <p:pic>
        <p:nvPicPr>
          <p:cNvPr id="235" name="Google Shape;235;p34"/>
          <p:cNvPicPr preferRelativeResize="0"/>
          <p:nvPr/>
        </p:nvPicPr>
        <p:blipFill>
          <a:blip r:embed="rId7">
            <a:alphaModFix/>
          </a:blip>
          <a:stretch>
            <a:fillRect/>
          </a:stretch>
        </p:blipFill>
        <p:spPr>
          <a:xfrm>
            <a:off x="-7670" y="1376200"/>
            <a:ext cx="2988395" cy="2120977"/>
          </a:xfrm>
          <a:prstGeom prst="rect">
            <a:avLst/>
          </a:prstGeom>
          <a:noFill/>
          <a:ln>
            <a:noFill/>
          </a:ln>
        </p:spPr>
      </p:pic>
      <p:cxnSp>
        <p:nvCxnSpPr>
          <p:cNvPr id="236" name="Google Shape;236;p34"/>
          <p:cNvCxnSpPr/>
          <p:nvPr/>
        </p:nvCxnSpPr>
        <p:spPr>
          <a:xfrm rot="10800000">
            <a:off x="4574200" y="4393375"/>
            <a:ext cx="196500" cy="29280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34"/>
          <p:cNvSpPr txBox="1"/>
          <p:nvPr/>
        </p:nvSpPr>
        <p:spPr>
          <a:xfrm>
            <a:off x="2096925" y="4686175"/>
            <a:ext cx="1250100" cy="364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400">
                <a:solidFill>
                  <a:srgbClr val="FFFFFF"/>
                </a:solidFill>
                <a:latin typeface="Century Gothic"/>
                <a:ea typeface="Century Gothic"/>
                <a:cs typeface="Century Gothic"/>
                <a:sym typeface="Century Gothic"/>
              </a:rPr>
              <a:t>Upload page for users to choose their datasets, allow users to describe and name their projects</a:t>
            </a:r>
            <a:endParaRPr sz="400">
              <a:solidFill>
                <a:srgbClr val="FFFFFF"/>
              </a:solidFill>
              <a:latin typeface="Century Gothic"/>
              <a:ea typeface="Century Gothic"/>
              <a:cs typeface="Century Gothic"/>
              <a:sym typeface="Century Gothic"/>
            </a:endParaRPr>
          </a:p>
        </p:txBody>
      </p:sp>
      <p:cxnSp>
        <p:nvCxnSpPr>
          <p:cNvPr id="238" name="Google Shape;238;p34"/>
          <p:cNvCxnSpPr/>
          <p:nvPr/>
        </p:nvCxnSpPr>
        <p:spPr>
          <a:xfrm rot="10800000">
            <a:off x="1926200" y="4408575"/>
            <a:ext cx="196500" cy="2928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34"/>
          <p:cNvSpPr txBox="1"/>
          <p:nvPr/>
        </p:nvSpPr>
        <p:spPr>
          <a:xfrm>
            <a:off x="1670050" y="2980950"/>
            <a:ext cx="1250100" cy="364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400">
                <a:solidFill>
                  <a:srgbClr val="FFFFFF"/>
                </a:solidFill>
                <a:latin typeface="Century Gothic"/>
                <a:ea typeface="Century Gothic"/>
                <a:cs typeface="Century Gothic"/>
                <a:sym typeface="Century Gothic"/>
              </a:rPr>
              <a:t>User Profile page for users to view projects, descriptions and to add friends to work on similar projects.</a:t>
            </a:r>
            <a:endParaRPr sz="400">
              <a:solidFill>
                <a:srgbClr val="FFFFFF"/>
              </a:solidFill>
              <a:latin typeface="Century Gothic"/>
              <a:ea typeface="Century Gothic"/>
              <a:cs typeface="Century Gothic"/>
              <a:sym typeface="Century Gothic"/>
            </a:endParaRPr>
          </a:p>
        </p:txBody>
      </p:sp>
      <p:cxnSp>
        <p:nvCxnSpPr>
          <p:cNvPr id="240" name="Google Shape;240;p34"/>
          <p:cNvCxnSpPr/>
          <p:nvPr/>
        </p:nvCxnSpPr>
        <p:spPr>
          <a:xfrm rot="10800000">
            <a:off x="1467925" y="2684400"/>
            <a:ext cx="196500" cy="2928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34"/>
          <p:cNvCxnSpPr/>
          <p:nvPr/>
        </p:nvCxnSpPr>
        <p:spPr>
          <a:xfrm flipH="1">
            <a:off x="4705275" y="2428875"/>
            <a:ext cx="657300" cy="12288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34"/>
          <p:cNvCxnSpPr/>
          <p:nvPr/>
        </p:nvCxnSpPr>
        <p:spPr>
          <a:xfrm flipH="1" rot="10800000">
            <a:off x="5972175" y="2867100"/>
            <a:ext cx="1700100" cy="10572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34"/>
          <p:cNvSpPr txBox="1"/>
          <p:nvPr/>
        </p:nvSpPr>
        <p:spPr>
          <a:xfrm>
            <a:off x="3803350" y="1397075"/>
            <a:ext cx="1421100" cy="212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400">
                <a:solidFill>
                  <a:srgbClr val="FFFFFF"/>
                </a:solidFill>
                <a:latin typeface="Century Gothic"/>
                <a:ea typeface="Century Gothic"/>
                <a:cs typeface="Century Gothic"/>
                <a:sym typeface="Century Gothic"/>
              </a:rPr>
              <a:t>Page is linked from Home Page from previous slide</a:t>
            </a:r>
            <a:endParaRPr sz="400">
              <a:solidFill>
                <a:srgbClr val="FFFFFF"/>
              </a:solidFill>
              <a:latin typeface="Century Gothic"/>
              <a:ea typeface="Century Gothic"/>
              <a:cs typeface="Century Gothic"/>
              <a:sym typeface="Century Gothic"/>
            </a:endParaRPr>
          </a:p>
        </p:txBody>
      </p:sp>
      <p:sp>
        <p:nvSpPr>
          <p:cNvPr id="244" name="Google Shape;244;p34"/>
          <p:cNvSpPr txBox="1"/>
          <p:nvPr/>
        </p:nvSpPr>
        <p:spPr>
          <a:xfrm>
            <a:off x="755350" y="3497175"/>
            <a:ext cx="1421100" cy="212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400">
                <a:solidFill>
                  <a:srgbClr val="FFFFFF"/>
                </a:solidFill>
                <a:latin typeface="Century Gothic"/>
                <a:ea typeface="Century Gothic"/>
                <a:cs typeface="Century Gothic"/>
                <a:sym typeface="Century Gothic"/>
              </a:rPr>
              <a:t>Page is linked from Home Page from previous slide</a:t>
            </a:r>
            <a:endParaRPr sz="400">
              <a:solidFill>
                <a:srgbClr val="FFFFFF"/>
              </a:solidFill>
              <a:latin typeface="Century Gothic"/>
              <a:ea typeface="Century Gothic"/>
              <a:cs typeface="Century Gothic"/>
              <a:sym typeface="Century Gothic"/>
            </a:endParaRPr>
          </a:p>
        </p:txBody>
      </p:sp>
      <p:cxnSp>
        <p:nvCxnSpPr>
          <p:cNvPr id="245" name="Google Shape;245;p34"/>
          <p:cNvCxnSpPr/>
          <p:nvPr/>
        </p:nvCxnSpPr>
        <p:spPr>
          <a:xfrm rot="10800000">
            <a:off x="2519300" y="3362475"/>
            <a:ext cx="3248100" cy="20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166325" y="-9"/>
            <a:ext cx="7929000" cy="727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zh-CN" sz="2800"/>
              <a:t>Evaluation of Prototype</a:t>
            </a:r>
            <a:endParaRPr sz="2800"/>
          </a:p>
        </p:txBody>
      </p:sp>
      <p:graphicFrame>
        <p:nvGraphicFramePr>
          <p:cNvPr id="251" name="Google Shape;251;p35"/>
          <p:cNvGraphicFramePr/>
          <p:nvPr/>
        </p:nvGraphicFramePr>
        <p:xfrm>
          <a:off x="166325" y="1569775"/>
          <a:ext cx="3000000" cy="3000000"/>
        </p:xfrm>
        <a:graphic>
          <a:graphicData uri="http://schemas.openxmlformats.org/drawingml/2006/table">
            <a:tbl>
              <a:tblPr>
                <a:noFill/>
                <a:tableStyleId>{51E69518-35B8-4A44-8B4A-414F48E9D4E9}</a:tableStyleId>
              </a:tblPr>
              <a:tblGrid>
                <a:gridCol w="1405850"/>
                <a:gridCol w="3321775"/>
                <a:gridCol w="3244850"/>
                <a:gridCol w="878975"/>
              </a:tblGrid>
              <a:tr h="642525">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Heuristics</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Problem</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Solution</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Severity</a:t>
                      </a:r>
                      <a:endParaRPr>
                        <a:solidFill>
                          <a:srgbClr val="FFFFFF"/>
                        </a:solidFill>
                        <a:latin typeface="Century Gothic"/>
                        <a:ea typeface="Century Gothic"/>
                        <a:cs typeface="Century Gothic"/>
                        <a:sym typeface="Century Gothic"/>
                      </a:endParaRPr>
                    </a:p>
                  </a:txBody>
                  <a:tcPr marT="91425" marB="91425" marR="91425" marL="91425"/>
                </a:tc>
              </a:tr>
              <a:tr h="642525">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Ease of Use </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Home Page’s description was lengthy and unorganised</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Replaced it with a introduction video for users to watch instead </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2</a:t>
                      </a:r>
                      <a:endParaRPr>
                        <a:solidFill>
                          <a:srgbClr val="FFFFFF"/>
                        </a:solidFill>
                        <a:latin typeface="Century Gothic"/>
                        <a:ea typeface="Century Gothic"/>
                        <a:cs typeface="Century Gothic"/>
                        <a:sym typeface="Century Gothic"/>
                      </a:endParaRPr>
                    </a:p>
                  </a:txBody>
                  <a:tcPr marT="91425" marB="91425" marR="91425" marL="91425"/>
                </a:tc>
              </a:tr>
              <a:tr h="642525">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Readability</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Dashboard was hard to view as the gray background and white text did not provide good contrast</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Replaced it with a darker design for improved readability</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3</a:t>
                      </a:r>
                      <a:endParaRPr>
                        <a:solidFill>
                          <a:srgbClr val="FFFFFF"/>
                        </a:solidFill>
                        <a:latin typeface="Century Gothic"/>
                        <a:ea typeface="Century Gothic"/>
                        <a:cs typeface="Century Gothic"/>
                        <a:sym typeface="Century Gothic"/>
                      </a:endParaRPr>
                    </a:p>
                  </a:txBody>
                  <a:tcPr marT="91425" marB="91425" marR="91425" marL="91425"/>
                </a:tc>
              </a:tr>
              <a:tr h="642525">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Consistency </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Inconsistent page designs and fonts</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Matched design fonts and colour palettes to improve consistency</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1</a:t>
                      </a:r>
                      <a:endParaRPr>
                        <a:solidFill>
                          <a:srgbClr val="FFFFFF"/>
                        </a:solidFill>
                        <a:latin typeface="Century Gothic"/>
                        <a:ea typeface="Century Gothic"/>
                        <a:cs typeface="Century Gothic"/>
                        <a:sym typeface="Century Gothic"/>
                      </a:endParaRPr>
                    </a:p>
                  </a:txBody>
                  <a:tcPr marT="91425" marB="91425" marR="91425" marL="91425"/>
                </a:tc>
              </a:tr>
              <a:tr h="642525">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Fluidity</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Pages had excessive buttons for users to click which were not made apparent</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Made graphs clickable, buttons more apparent to improve fluidity of pages</a:t>
                      </a:r>
                      <a:endParaRPr>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zh-CN">
                          <a:solidFill>
                            <a:srgbClr val="FFFFFF"/>
                          </a:solidFill>
                          <a:latin typeface="Century Gothic"/>
                          <a:ea typeface="Century Gothic"/>
                          <a:cs typeface="Century Gothic"/>
                          <a:sym typeface="Century Gothic"/>
                        </a:rPr>
                        <a:t>2</a:t>
                      </a:r>
                      <a:endParaRPr>
                        <a:solidFill>
                          <a:srgbClr val="FFFFFF"/>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6"/>
          <p:cNvPicPr preferRelativeResize="0"/>
          <p:nvPr/>
        </p:nvPicPr>
        <p:blipFill>
          <a:blip r:embed="rId3">
            <a:alphaModFix/>
          </a:blip>
          <a:stretch>
            <a:fillRect/>
          </a:stretch>
        </p:blipFill>
        <p:spPr>
          <a:xfrm>
            <a:off x="6582500" y="3242600"/>
            <a:ext cx="2323826" cy="1701450"/>
          </a:xfrm>
          <a:prstGeom prst="rect">
            <a:avLst/>
          </a:prstGeom>
          <a:noFill/>
          <a:ln>
            <a:noFill/>
          </a:ln>
        </p:spPr>
      </p:pic>
      <p:pic>
        <p:nvPicPr>
          <p:cNvPr id="257" name="Google Shape;257;p36"/>
          <p:cNvPicPr preferRelativeResize="0"/>
          <p:nvPr/>
        </p:nvPicPr>
        <p:blipFill>
          <a:blip r:embed="rId4">
            <a:alphaModFix/>
          </a:blip>
          <a:stretch>
            <a:fillRect/>
          </a:stretch>
        </p:blipFill>
        <p:spPr>
          <a:xfrm>
            <a:off x="273925" y="1468625"/>
            <a:ext cx="2899174" cy="1651373"/>
          </a:xfrm>
          <a:prstGeom prst="rect">
            <a:avLst/>
          </a:prstGeom>
          <a:noFill/>
          <a:ln>
            <a:noFill/>
          </a:ln>
        </p:spPr>
      </p:pic>
      <p:sp>
        <p:nvSpPr>
          <p:cNvPr id="258" name="Google Shape;258;p36"/>
          <p:cNvSpPr txBox="1"/>
          <p:nvPr>
            <p:ph type="title"/>
          </p:nvPr>
        </p:nvSpPr>
        <p:spPr>
          <a:xfrm>
            <a:off x="166325" y="-9"/>
            <a:ext cx="7929000" cy="727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zh-CN" sz="2800">
                <a:solidFill>
                  <a:srgbClr val="FFFFFF"/>
                </a:solidFill>
              </a:rPr>
              <a:t>Improved Prototype</a:t>
            </a:r>
            <a:endParaRPr sz="2800">
              <a:solidFill>
                <a:srgbClr val="FFFFFF"/>
              </a:solidFill>
            </a:endParaRPr>
          </a:p>
        </p:txBody>
      </p:sp>
      <p:pic>
        <p:nvPicPr>
          <p:cNvPr id="259" name="Google Shape;259;p36"/>
          <p:cNvPicPr preferRelativeResize="0"/>
          <p:nvPr/>
        </p:nvPicPr>
        <p:blipFill>
          <a:blip r:embed="rId5">
            <a:alphaModFix/>
          </a:blip>
          <a:stretch>
            <a:fillRect/>
          </a:stretch>
        </p:blipFill>
        <p:spPr>
          <a:xfrm>
            <a:off x="273925" y="3377662"/>
            <a:ext cx="2899175" cy="1630800"/>
          </a:xfrm>
          <a:prstGeom prst="rect">
            <a:avLst/>
          </a:prstGeom>
          <a:noFill/>
          <a:ln>
            <a:noFill/>
          </a:ln>
        </p:spPr>
      </p:pic>
      <p:pic>
        <p:nvPicPr>
          <p:cNvPr id="260" name="Google Shape;260;p36"/>
          <p:cNvPicPr preferRelativeResize="0"/>
          <p:nvPr/>
        </p:nvPicPr>
        <p:blipFill>
          <a:blip r:embed="rId6">
            <a:alphaModFix/>
          </a:blip>
          <a:stretch>
            <a:fillRect/>
          </a:stretch>
        </p:blipFill>
        <p:spPr>
          <a:xfrm>
            <a:off x="3503002" y="3242600"/>
            <a:ext cx="2857399" cy="1765850"/>
          </a:xfrm>
          <a:prstGeom prst="rect">
            <a:avLst/>
          </a:prstGeom>
          <a:noFill/>
          <a:ln>
            <a:noFill/>
          </a:ln>
        </p:spPr>
      </p:pic>
      <p:pic>
        <p:nvPicPr>
          <p:cNvPr id="261" name="Google Shape;261;p36"/>
          <p:cNvPicPr preferRelativeResize="0"/>
          <p:nvPr/>
        </p:nvPicPr>
        <p:blipFill>
          <a:blip r:embed="rId7">
            <a:alphaModFix/>
          </a:blip>
          <a:stretch>
            <a:fillRect/>
          </a:stretch>
        </p:blipFill>
        <p:spPr>
          <a:xfrm>
            <a:off x="3507850" y="1255100"/>
            <a:ext cx="2847678" cy="1765850"/>
          </a:xfrm>
          <a:prstGeom prst="rect">
            <a:avLst/>
          </a:prstGeom>
          <a:noFill/>
          <a:ln>
            <a:noFill/>
          </a:ln>
        </p:spPr>
      </p:pic>
      <p:cxnSp>
        <p:nvCxnSpPr>
          <p:cNvPr id="262" name="Google Shape;262;p36"/>
          <p:cNvCxnSpPr/>
          <p:nvPr/>
        </p:nvCxnSpPr>
        <p:spPr>
          <a:xfrm flipH="1">
            <a:off x="6098625" y="2377200"/>
            <a:ext cx="84900" cy="1492800"/>
          </a:xfrm>
          <a:prstGeom prst="straightConnector1">
            <a:avLst/>
          </a:prstGeom>
          <a:noFill/>
          <a:ln cap="flat" cmpd="sng" w="9525">
            <a:solidFill>
              <a:srgbClr val="FF0000"/>
            </a:solidFill>
            <a:prstDash val="solid"/>
            <a:round/>
            <a:headEnd len="med" w="med" type="none"/>
            <a:tailEnd len="med" w="med" type="triangle"/>
          </a:ln>
        </p:spPr>
      </p:cxnSp>
      <p:sp>
        <p:nvSpPr>
          <p:cNvPr id="263" name="Google Shape;263;p36"/>
          <p:cNvSpPr txBox="1"/>
          <p:nvPr/>
        </p:nvSpPr>
        <p:spPr>
          <a:xfrm>
            <a:off x="4652000" y="2759700"/>
            <a:ext cx="1570500" cy="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900">
                <a:solidFill>
                  <a:srgbClr val="FF0000"/>
                </a:solidFill>
                <a:latin typeface="Century Gothic"/>
                <a:ea typeface="Century Gothic"/>
                <a:cs typeface="Century Gothic"/>
                <a:sym typeface="Century Gothic"/>
              </a:rPr>
              <a:t>changing graph background to black, which users identified as easier to read</a:t>
            </a:r>
            <a:endParaRPr sz="900">
              <a:solidFill>
                <a:srgbClr val="FF0000"/>
              </a:solidFill>
              <a:latin typeface="Century Gothic"/>
              <a:ea typeface="Century Gothic"/>
              <a:cs typeface="Century Gothic"/>
              <a:sym typeface="Century Gothic"/>
            </a:endParaRPr>
          </a:p>
        </p:txBody>
      </p:sp>
      <p:cxnSp>
        <p:nvCxnSpPr>
          <p:cNvPr id="264" name="Google Shape;264;p36"/>
          <p:cNvCxnSpPr/>
          <p:nvPr/>
        </p:nvCxnSpPr>
        <p:spPr>
          <a:xfrm>
            <a:off x="1503725" y="3056325"/>
            <a:ext cx="357000" cy="707700"/>
          </a:xfrm>
          <a:prstGeom prst="straightConnector1">
            <a:avLst/>
          </a:prstGeom>
          <a:noFill/>
          <a:ln cap="flat" cmpd="sng" w="9525">
            <a:solidFill>
              <a:srgbClr val="FF0000"/>
            </a:solidFill>
            <a:prstDash val="solid"/>
            <a:round/>
            <a:headEnd len="med" w="med" type="none"/>
            <a:tailEnd len="med" w="med" type="triangle"/>
          </a:ln>
        </p:spPr>
      </p:cxnSp>
      <p:sp>
        <p:nvSpPr>
          <p:cNvPr id="265" name="Google Shape;265;p36"/>
          <p:cNvSpPr txBox="1"/>
          <p:nvPr/>
        </p:nvSpPr>
        <p:spPr>
          <a:xfrm>
            <a:off x="463550" y="3460825"/>
            <a:ext cx="1570500" cy="7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900">
                <a:solidFill>
                  <a:srgbClr val="FF0000"/>
                </a:solidFill>
                <a:latin typeface="Century Gothic"/>
                <a:ea typeface="Century Gothic"/>
                <a:cs typeface="Century Gothic"/>
                <a:sym typeface="Century Gothic"/>
              </a:rPr>
              <a:t>Replacing wall of text with a more aesthetically pleasing and easy to understand video explanation</a:t>
            </a:r>
            <a:endParaRPr sz="900">
              <a:solidFill>
                <a:srgbClr val="FF0000"/>
              </a:solidFill>
              <a:latin typeface="Century Gothic"/>
              <a:ea typeface="Century Gothic"/>
              <a:cs typeface="Century Gothic"/>
              <a:sym typeface="Century Gothic"/>
            </a:endParaRPr>
          </a:p>
        </p:txBody>
      </p:sp>
      <p:pic>
        <p:nvPicPr>
          <p:cNvPr id="266" name="Google Shape;266;p36"/>
          <p:cNvPicPr preferRelativeResize="0"/>
          <p:nvPr/>
        </p:nvPicPr>
        <p:blipFill>
          <a:blip r:embed="rId8">
            <a:alphaModFix/>
          </a:blip>
          <a:stretch>
            <a:fillRect/>
          </a:stretch>
        </p:blipFill>
        <p:spPr>
          <a:xfrm>
            <a:off x="6582500" y="1469649"/>
            <a:ext cx="2323825" cy="1649340"/>
          </a:xfrm>
          <a:prstGeom prst="rect">
            <a:avLst/>
          </a:prstGeom>
          <a:noFill/>
          <a:ln>
            <a:noFill/>
          </a:ln>
        </p:spPr>
      </p:pic>
      <p:cxnSp>
        <p:nvCxnSpPr>
          <p:cNvPr id="267" name="Google Shape;267;p36"/>
          <p:cNvCxnSpPr/>
          <p:nvPr/>
        </p:nvCxnSpPr>
        <p:spPr>
          <a:xfrm>
            <a:off x="8755025" y="2466975"/>
            <a:ext cx="60300" cy="993300"/>
          </a:xfrm>
          <a:prstGeom prst="straightConnector1">
            <a:avLst/>
          </a:prstGeom>
          <a:noFill/>
          <a:ln cap="flat" cmpd="sng" w="9525">
            <a:solidFill>
              <a:srgbClr val="FF0000"/>
            </a:solidFill>
            <a:prstDash val="solid"/>
            <a:round/>
            <a:headEnd len="med" w="med" type="none"/>
            <a:tailEnd len="med" w="med" type="triangle"/>
          </a:ln>
        </p:spPr>
      </p:cxnSp>
      <p:sp>
        <p:nvSpPr>
          <p:cNvPr id="268" name="Google Shape;268;p36"/>
          <p:cNvSpPr txBox="1"/>
          <p:nvPr/>
        </p:nvSpPr>
        <p:spPr>
          <a:xfrm>
            <a:off x="7434900" y="2732475"/>
            <a:ext cx="1570500" cy="7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900">
                <a:solidFill>
                  <a:srgbClr val="FF0000"/>
                </a:solidFill>
                <a:latin typeface="Century Gothic"/>
                <a:ea typeface="Century Gothic"/>
                <a:cs typeface="Century Gothic"/>
                <a:sym typeface="Century Gothic"/>
              </a:rPr>
              <a:t>Changing design to fit overall style</a:t>
            </a:r>
            <a:endParaRPr sz="900">
              <a:solidFill>
                <a:srgbClr val="FF0000"/>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