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B8C9BF-19C7-4308-9F17-A623FDAFE586}" v="275" dt="2022-08-26T12:56:25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2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5B4825-E316-44AD-8EF6-36739069B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26783D-AF64-44B2-88A3-AA046F8A4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EC2995-E6FF-4EDE-8E10-B9260263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1701-E6D8-4B74-B795-CDA49067E85B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72519E-BA34-4C80-B437-6C14CF04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0AEB56-A32D-4D08-A065-344F3A19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6D8B-8641-434E-985A-A434A80634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19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558509-1BE9-460C-8381-DE42B3EF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CF6773-BB5C-4988-A13A-AF11B7562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840682-2344-4977-AFEE-F5911B54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1701-E6D8-4B74-B795-CDA49067E85B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FD1855-B8A8-4DB0-B90A-2361F4BF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CF4259-AAE1-45B6-89F3-B3E0660C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6D8B-8641-434E-985A-A434A80634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63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3755161-020F-4B0C-BE1D-EF9148A6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579E38-FF48-4EDA-9515-8B12E37EA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82CB1-3A06-4492-AC2F-48B799DAE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1701-E6D8-4B74-B795-CDA49067E85B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294D81-D8C1-4AA5-B078-F5584AC9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88208F-424D-4DF5-A7D2-A720880F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6D8B-8641-434E-985A-A434A80634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75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A0E881-7FD5-4BB4-B2BC-5AFD5A3F8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0FB2D8-F862-4053-A5BA-EC2443CD1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031B01-0A15-49C5-A2F0-3C8D25A00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1701-E6D8-4B74-B795-CDA49067E85B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C0156D-2373-4EFC-A0E5-2B1C0D87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DB6C91-6BB0-459A-8E63-03A5DFC1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6D8B-8641-434E-985A-A434A80634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3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800CFA-B795-4B2D-AF0A-36EDD029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3E68D7-88C8-445B-8002-2C1E87ECB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456629-EB6F-49C2-92B2-498FA346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1701-E6D8-4B74-B795-CDA49067E85B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1905C9-A307-4426-960E-233D6B58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5424C4-13E6-4F11-BED6-148A9C0F0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6D8B-8641-434E-985A-A434A80634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64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6895E4-59B4-4918-988D-237C4819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12BBA2-66C7-445D-8A63-2001F3A55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925F3F-D646-4317-93D5-96A9306E8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C8D50A-A028-4689-ADB7-D46056E5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1701-E6D8-4B74-B795-CDA49067E85B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537073-11E8-4D41-A895-2D2365F9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767037-47E0-4FD1-A915-20299C49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6D8B-8641-434E-985A-A434A80634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91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22445-08C1-48D7-A255-E5D5C3212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23A910-5BCF-43F8-A819-C73A936CF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DF7F01-6B16-4880-BD91-1CD57FFCA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EE9F149-2936-4FF8-B8A0-069696EA9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0660A03-5B6D-4E22-AF88-431AB9346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FBFA549-8F25-419C-ACC9-435069580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1701-E6D8-4B74-B795-CDA49067E85B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D527436-5045-4A5D-A1C2-1034EE60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4127C6-8645-443F-B53A-E11B2B42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6D8B-8641-434E-985A-A434A80634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6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A818C0-5EEF-4EC3-A9C4-F3D43415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7228B70-1660-461A-A9CE-CD15786C2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1701-E6D8-4B74-B795-CDA49067E85B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4FACE8-D98B-41F9-A559-94D4B4CD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1C35BD-F350-4871-9880-A0E5A2DB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6D8B-8641-434E-985A-A434A80634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82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1F2D76-C7AF-410E-97F0-9BDA89C4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1701-E6D8-4B74-B795-CDA49067E85B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A0C7327-3784-41FC-82AD-7A4B3920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D99EAD-D298-47EB-B978-CB7EB232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6D8B-8641-434E-985A-A434A80634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4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935576-CB62-4B06-BAEC-A8115D47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154B43-0CD8-4575-B325-DB4B237C2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40048A-8B74-4691-B39B-46D5EB28C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811740-7B67-437E-830D-8FC4AF3C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1701-E6D8-4B74-B795-CDA49067E85B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CFEDD7-055C-4B85-80B7-20572F0E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06355A-C4FB-404D-8684-825ABCF6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6D8B-8641-434E-985A-A434A80634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61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FE029B-16A0-4978-85BC-57812CF7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54F9249-4008-40A2-9B0B-F395E81EE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F364FD-89BD-40A5-8B8E-C133AB03D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EF0902-0F10-4684-8628-39532442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1701-E6D8-4B74-B795-CDA49067E85B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BEBDDB-CD66-4FCD-AAE6-653CF9D3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C1C751-675D-41F0-8555-CBB20290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6D8B-8641-434E-985A-A434A80634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00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27FCE5-E997-4403-A78B-16E387D84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643F12-BBFF-456D-85D2-BEE511818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B72F9F-B782-4567-B7E9-9BB9E005E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31701-E6D8-4B74-B795-CDA49067E85B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12AEAA-E1E9-4BB9-9968-22C8BD342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27C0AA-D3C3-4116-8394-67A4DE655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36D8B-8641-434E-985A-A434A80634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36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5FD3484-3FB3-4A6E-9C78-0C03C93E8E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50" b="89894" l="9955" r="89896">
                        <a14:foregroundMark x1="44725" y1="9050" x2="44725" y2="9050"/>
                        <a14:backgroundMark x1="46508" y1="18100" x2="49629" y2="22775"/>
                        <a14:backgroundMark x1="62407" y1="20513" x2="62556" y2="38009"/>
                        <a14:backgroundMark x1="62556" y1="38009" x2="72511" y2="52036"/>
                        <a14:backgroundMark x1="72511" y1="52036" x2="65676" y2="73303"/>
                        <a14:backgroundMark x1="65676" y1="73303" x2="34324" y2="75415"/>
                        <a14:backgroundMark x1="34324" y1="75415" x2="24666" y2="52941"/>
                        <a14:backgroundMark x1="24666" y1="52941" x2="32392" y2="28808"/>
                        <a14:backgroundMark x1="32392" y1="28808" x2="46657" y2="33484"/>
                        <a14:backgroundMark x1="46657" y1="33484" x2="47994" y2="37104"/>
                        <a14:backgroundMark x1="59287" y1="19759" x2="58544" y2="31825"/>
                        <a14:backgroundMark x1="58544" y1="31825" x2="59733" y2="33032"/>
                        <a14:backgroundMark x1="56464" y1="20965" x2="56464" y2="20965"/>
                        <a14:backgroundMark x1="39970" y1="36953" x2="50520" y2="55354"/>
                        <a14:backgroundMark x1="50520" y1="55354" x2="42645" y2="65460"/>
                        <a14:backgroundMark x1="42645" y1="65460" x2="30758" y2="59276"/>
                        <a14:backgroundMark x1="30758" y1="59276" x2="43982" y2="58220"/>
                        <a14:backgroundMark x1="54383" y1="20965" x2="24814" y2="25943"/>
                        <a14:backgroundMark x1="24814" y1="25943" x2="21545" y2="40875"/>
                        <a14:backgroundMark x1="21545" y1="40875" x2="15750" y2="34992"/>
                        <a14:backgroundMark x1="55572" y1="38009" x2="58841" y2="66667"/>
                        <a14:backgroundMark x1="58841" y1="66667" x2="64636" y2="53243"/>
                        <a14:backgroundMark x1="64636" y1="53243" x2="61961" y2="48115"/>
                        <a14:backgroundMark x1="75186" y1="27149" x2="72808" y2="43741"/>
                        <a14:backgroundMark x1="72808" y1="43741" x2="79643" y2="34087"/>
                        <a14:backgroundMark x1="79643" y1="34087" x2="73105" y2="29261"/>
                        <a14:backgroundMark x1="74294" y1="60030" x2="72214" y2="76923"/>
                        <a14:backgroundMark x1="72214" y1="76923" x2="73997" y2="69532"/>
                        <a14:backgroundMark x1="53195" y1="57617" x2="62853" y2="64706"/>
                        <a14:backgroundMark x1="62853" y1="64706" x2="60773" y2="67873"/>
                        <a14:backgroundMark x1="82615" y1="33032" x2="70282" y2="24585"/>
                        <a14:backgroundMark x1="70282" y1="24585" x2="63001" y2="33032"/>
                        <a14:backgroundMark x1="63001" y1="33032" x2="65379" y2="36350"/>
                        <a14:backgroundMark x1="27637" y1="77526" x2="26449" y2="65762"/>
                        <a14:backgroundMark x1="63744" y1="77376" x2="79495" y2="79940"/>
                        <a14:backgroundMark x1="79495" y1="79940" x2="82021" y2="75415"/>
                        <a14:backgroundMark x1="39227" y1="53997" x2="30609" y2="56109"/>
                        <a14:backgroundMark x1="55275" y1="79940" x2="48143" y2="85219"/>
                        <a14:backgroundMark x1="26003" y1="73756" x2="25706" y2="83710"/>
                        <a14:backgroundMark x1="31204" y1="50679" x2="39079" y2="50377"/>
                        <a14:backgroundMark x1="48886" y1="66214" x2="51114" y2="61689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8986" t="5807" r="37994" b="80172"/>
          <a:stretch/>
        </p:blipFill>
        <p:spPr>
          <a:xfrm>
            <a:off x="3136738" y="763929"/>
            <a:ext cx="2790787" cy="167447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749C971-1CAF-4A13-9C9D-8D9E130C60C5}"/>
              </a:ext>
            </a:extLst>
          </p:cNvPr>
          <p:cNvSpPr txBox="1"/>
          <p:nvPr/>
        </p:nvSpPr>
        <p:spPr>
          <a:xfrm>
            <a:off x="7621397" y="781624"/>
            <a:ext cx="1290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Nord pas de Calais</a:t>
            </a:r>
          </a:p>
        </p:txBody>
      </p:sp>
    </p:spTree>
    <p:extLst>
      <p:ext uri="{BB962C8B-B14F-4D97-AF65-F5344CB8AC3E}">
        <p14:creationId xmlns:p14="http://schemas.microsoft.com/office/powerpoint/2010/main" val="197556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370F5B0B-CCB4-48A3-A70C-70C052368041}"/>
              </a:ext>
            </a:extLst>
          </p:cNvPr>
          <p:cNvSpPr txBox="1"/>
          <p:nvPr/>
        </p:nvSpPr>
        <p:spPr>
          <a:xfrm>
            <a:off x="6941669" y="1057142"/>
            <a:ext cx="151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Alsace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7DAB091-DFBD-46AC-B793-73AE78D44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26565" y="316421"/>
            <a:ext cx="2451930" cy="340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7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0159070-04A1-4742-A4A7-75C8DEEF237E}"/>
              </a:ext>
            </a:extLst>
          </p:cNvPr>
          <p:cNvSpPr txBox="1"/>
          <p:nvPr/>
        </p:nvSpPr>
        <p:spPr>
          <a:xfrm>
            <a:off x="7248996" y="1405680"/>
            <a:ext cx="192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Franche comté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12B143F-1324-4B64-A39B-CA366A3C4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07045" y="753932"/>
            <a:ext cx="3088115" cy="406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14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333B8C1-89BD-424C-A650-E2EC474DC64E}"/>
              </a:ext>
            </a:extLst>
          </p:cNvPr>
          <p:cNvSpPr txBox="1"/>
          <p:nvPr/>
        </p:nvSpPr>
        <p:spPr>
          <a:xfrm>
            <a:off x="7314081" y="1409422"/>
            <a:ext cx="192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Pays de la Loire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0FFD2DA-E05D-4A6E-A0E6-64F80F537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78093" y="632182"/>
            <a:ext cx="3747547" cy="365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00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043AFE8-398B-48D2-BE0E-0291AEB0B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5" b="89744" l="3715" r="89896">
                        <a14:foregroundMark x1="6835" y1="31222" x2="23923" y2="32278"/>
                        <a14:foregroundMark x1="23923" y1="32278" x2="24368" y2="33484"/>
                        <a14:foregroundMark x1="3715" y1="30769" x2="3715" y2="30769"/>
                        <a14:foregroundMark x1="5349" y1="34691" x2="5349" y2="34691"/>
                        <a14:foregroundMark x1="5646" y1="34389" x2="5646" y2="34389"/>
                        <a14:foregroundMark x1="21100" y1="38160" x2="21100" y2="38160"/>
                        <a14:backgroundMark x1="5349" y1="34238" x2="4309" y2="32730"/>
                        <a14:backgroundMark x1="25260" y1="27451" x2="61813" y2="22172"/>
                        <a14:backgroundMark x1="61813" y1="22172" x2="30163" y2="43891"/>
                        <a14:backgroundMark x1="23328" y1="49925" x2="34027" y2="31976"/>
                        <a14:backgroundMark x1="32392" y1="26998" x2="27786" y2="38612"/>
                        <a14:backgroundMark x1="19019" y1="45400" x2="25260" y2="41629"/>
                        <a14:backgroundMark x1="28083" y1="58522" x2="78752" y2="31523"/>
                        <a14:backgroundMark x1="78752" y1="31523" x2="69688" y2="53243"/>
                        <a14:backgroundMark x1="69688" y1="53243" x2="58395" y2="67421"/>
                        <a14:backgroundMark x1="58395" y1="67421" x2="34175" y2="79035"/>
                        <a14:backgroundMark x1="34175" y1="79035" x2="37147" y2="63198"/>
                        <a14:backgroundMark x1="37147" y1="63198" x2="56315" y2="61237"/>
                        <a14:backgroundMark x1="56315" y1="61237" x2="68499" y2="66817"/>
                        <a14:backgroundMark x1="68499" y1="66817" x2="65676" y2="77979"/>
                        <a14:backgroundMark x1="65676" y1="77979" x2="37296" y2="79186"/>
                        <a14:backgroundMark x1="37296" y1="79186" x2="37444" y2="59729"/>
                        <a14:backgroundMark x1="37444" y1="59729" x2="66716" y2="45249"/>
                        <a14:backgroundMark x1="66716" y1="45249" x2="66568" y2="30166"/>
                        <a14:backgroundMark x1="66568" y1="30166" x2="76077" y2="31373"/>
                        <a14:backgroundMark x1="76077" y1="31373" x2="33432" y2="51885"/>
                        <a14:backgroundMark x1="33432" y1="51885" x2="25260" y2="65611"/>
                        <a14:backgroundMark x1="25260" y1="65611" x2="28529" y2="79789"/>
                        <a14:backgroundMark x1="28529" y1="79789" x2="42051" y2="86124"/>
                        <a14:backgroundMark x1="42051" y1="86124" x2="44279" y2="86425"/>
                        <a14:backgroundMark x1="72808" y1="54148" x2="73105" y2="80241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85" t="25822" r="72272" b="57802"/>
          <a:stretch/>
        </p:blipFill>
        <p:spPr>
          <a:xfrm>
            <a:off x="2794766" y="1243404"/>
            <a:ext cx="3657884" cy="229227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1C9F79F-B843-480A-90E8-D93AD36E8C7F}"/>
              </a:ext>
            </a:extLst>
          </p:cNvPr>
          <p:cNvSpPr txBox="1"/>
          <p:nvPr/>
        </p:nvSpPr>
        <p:spPr>
          <a:xfrm>
            <a:off x="7439261" y="1487244"/>
            <a:ext cx="192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Bretagne</a:t>
            </a:r>
          </a:p>
        </p:txBody>
      </p:sp>
    </p:spTree>
    <p:extLst>
      <p:ext uri="{BB962C8B-B14F-4D97-AF65-F5344CB8AC3E}">
        <p14:creationId xmlns:p14="http://schemas.microsoft.com/office/powerpoint/2010/main" val="2875041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3EB6125-11FF-420A-922A-EE681EC3C3E1}"/>
              </a:ext>
            </a:extLst>
          </p:cNvPr>
          <p:cNvSpPr txBox="1"/>
          <p:nvPr/>
        </p:nvSpPr>
        <p:spPr>
          <a:xfrm>
            <a:off x="7957421" y="1689779"/>
            <a:ext cx="192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Aquitaine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2D18619-FA28-4744-873D-006189922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20157" y="934090"/>
            <a:ext cx="3935534" cy="409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59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0F7D231-790D-45AB-9856-CCBC97023F93}"/>
              </a:ext>
            </a:extLst>
          </p:cNvPr>
          <p:cNvSpPr txBox="1"/>
          <p:nvPr/>
        </p:nvSpPr>
        <p:spPr>
          <a:xfrm>
            <a:off x="6238605" y="1582518"/>
            <a:ext cx="192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Limousin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578EA52-EE55-49BE-8DCA-C478A5826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3188" y="860623"/>
            <a:ext cx="3785417" cy="343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48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1F5C1E4-E0E3-4D03-9447-67E9B77FCDEA}"/>
              </a:ext>
            </a:extLst>
          </p:cNvPr>
          <p:cNvSpPr txBox="1"/>
          <p:nvPr/>
        </p:nvSpPr>
        <p:spPr>
          <a:xfrm>
            <a:off x="6385131" y="1658249"/>
            <a:ext cx="192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Auvergne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C20B89-A5CB-4333-BBFC-8C60D497B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92354" y="861059"/>
            <a:ext cx="2903646" cy="311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99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2193710-BB28-490E-B828-792734AFC5F6}"/>
              </a:ext>
            </a:extLst>
          </p:cNvPr>
          <p:cNvSpPr txBox="1"/>
          <p:nvPr/>
        </p:nvSpPr>
        <p:spPr>
          <a:xfrm>
            <a:off x="7303615" y="1541584"/>
            <a:ext cx="192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Rhône-Alpes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7731B9-9AF3-4F90-9BDC-FA0D77B85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89184" y="947084"/>
            <a:ext cx="3398403" cy="297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3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C12A35F-B900-4BEA-8D71-1748F440C3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6865" y1="74811" x2="78900" y2="77828"/>
                        <a14:foregroundMark x1="78900" y1="77828" x2="73700" y2="70287"/>
                        <a14:backgroundMark x1="73254" y1="52338" x2="50669" y2="85671"/>
                        <a14:backgroundMark x1="50669" y1="85671" x2="42348" y2="69532"/>
                        <a14:backgroundMark x1="42348" y1="69532" x2="67013" y2="47964"/>
                        <a14:backgroundMark x1="67013" y1="47964" x2="74591" y2="37104"/>
                        <a14:backgroundMark x1="74591" y1="37104" x2="58247" y2="38914"/>
                        <a14:backgroundMark x1="58247" y1="38914" x2="32392" y2="79035"/>
                        <a14:backgroundMark x1="32392" y1="79035" x2="23477" y2="71493"/>
                        <a14:backgroundMark x1="23477" y1="71493" x2="31649" y2="56863"/>
                        <a14:backgroundMark x1="31649" y1="56863" x2="64042" y2="30920"/>
                        <a14:backgroundMark x1="64042" y1="30920" x2="48143" y2="27602"/>
                        <a14:backgroundMark x1="48143" y1="27602" x2="23477" y2="39517"/>
                        <a14:backgroundMark x1="23477" y1="39517" x2="37741" y2="22926"/>
                        <a14:backgroundMark x1="37741" y1="22926" x2="52006" y2="13876"/>
                        <a14:backgroundMark x1="75483" y1="59276" x2="63001" y2="64253"/>
                        <a14:backgroundMark x1="63001" y1="64253" x2="69242" y2="65460"/>
                        <a14:backgroundMark x1="66270" y1="68929" x2="65379" y2="66214"/>
                        <a14:backgroundMark x1="76672" y1="41026" x2="64190" y2="27300"/>
                        <a14:backgroundMark x1="64190" y1="27300" x2="78306" y2="30166"/>
                        <a14:backgroundMark x1="78306" y1="30166" x2="79346" y2="28808"/>
                        <a14:backgroundMark x1="51560" y1="37255" x2="36404" y2="42383"/>
                        <a14:backgroundMark x1="36404" y1="42383" x2="25260" y2="53544"/>
                        <a14:backgroundMark x1="25260" y1="53544" x2="43239" y2="42685"/>
                        <a14:backgroundMark x1="43239" y1="42685" x2="44725" y2="39819"/>
                        <a14:backgroundMark x1="66865" y1="53997" x2="55275" y2="59125"/>
                        <a14:backgroundMark x1="55275" y1="59125" x2="49034" y2="70287"/>
                        <a14:backgroundMark x1="49034" y1="70287" x2="58990" y2="63348"/>
                        <a14:backgroundMark x1="58990" y1="63348" x2="60475" y2="60332"/>
                        <a14:backgroundMark x1="14710" y1="36350" x2="29866" y2="32730"/>
                        <a14:backgroundMark x1="29866" y1="32730" x2="28678" y2="28356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2562" t="57266" r="5876" b="10031"/>
          <a:stretch/>
        </p:blipFill>
        <p:spPr>
          <a:xfrm>
            <a:off x="2918839" y="725214"/>
            <a:ext cx="4135542" cy="320565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480CCC5-F110-4F6D-96F6-8FE1C086FDC5}"/>
              </a:ext>
            </a:extLst>
          </p:cNvPr>
          <p:cNvSpPr txBox="1"/>
          <p:nvPr/>
        </p:nvSpPr>
        <p:spPr>
          <a:xfrm>
            <a:off x="7347808" y="1362908"/>
            <a:ext cx="192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Procence-Alpes-Côte-d’Azur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312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7307CE2-663D-4733-9740-55E1E36A291C}"/>
              </a:ext>
            </a:extLst>
          </p:cNvPr>
          <p:cNvSpPr txBox="1"/>
          <p:nvPr/>
        </p:nvSpPr>
        <p:spPr>
          <a:xfrm>
            <a:off x="7377187" y="1242296"/>
            <a:ext cx="3007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Languedoc-Roussillon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6681C1-D154-4570-8F1F-220A51A0A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52183" y="724635"/>
            <a:ext cx="3453113" cy="406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3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5966FFB0-345D-45EC-9782-27CE430895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331" y1="19759" x2="55423" y2="22624"/>
                        <a14:backgroundMark x1="45171" y1="13876" x2="58395" y2="11312"/>
                        <a14:backgroundMark x1="63001" y1="20513" x2="72660" y2="35897"/>
                        <a14:backgroundMark x1="72660" y1="35897" x2="70877" y2="29110"/>
                        <a14:backgroundMark x1="61813" y1="21267" x2="60475" y2="35897"/>
                        <a14:backgroundMark x1="60475" y1="35897" x2="66122" y2="36802"/>
                        <a14:backgroundMark x1="52155" y1="30166" x2="46657" y2="30618"/>
                        <a14:backgroundMark x1="26746" y1="25189" x2="38039" y2="34087"/>
                        <a14:backgroundMark x1="38039" y1="34087" x2="74146" y2="45551"/>
                        <a14:backgroundMark x1="27043" y1="51584" x2="72214" y2="63198"/>
                        <a14:backgroundMark x1="53789" y1="51885" x2="73551" y2="54902"/>
                        <a14:backgroundMark x1="73551" y1="54902" x2="74591" y2="57315"/>
                        <a14:backgroundMark x1="16790" y1="30920" x2="31352" y2="45249"/>
                        <a14:backgroundMark x1="31352" y1="45249" x2="18276" y2="36048"/>
                        <a14:backgroundMark x1="18276" y1="36048" x2="14413" y2="35747"/>
                        <a14:backgroundMark x1="32244" y1="53997" x2="27935" y2="74359"/>
                        <a14:backgroundMark x1="27935" y1="74359" x2="43091" y2="67722"/>
                        <a14:backgroundMark x1="43091" y1="67722" x2="56909" y2="74510"/>
                        <a14:backgroundMark x1="56909" y1="74510" x2="74889" y2="74057"/>
                        <a14:backgroundMark x1="74889" y1="74057" x2="73997" y2="60633"/>
                        <a14:backgroundMark x1="73997" y1="60633" x2="73997" y2="60633"/>
                        <a14:backgroundMark x1="24963" y1="72549" x2="49777" y2="86878"/>
                        <a14:backgroundMark x1="49777" y1="86878" x2="53789" y2="81900"/>
                        <a14:backgroundMark x1="54978" y1="77979" x2="55126" y2="75867"/>
                        <a14:backgroundMark x1="47697" y1="68477" x2="61813" y2="67119"/>
                        <a14:backgroundMark x1="61813" y1="67119" x2="64785" y2="72700"/>
                        <a14:backgroundMark x1="41159" y1="39517" x2="48886" y2="47662"/>
                        <a14:backgroundMark x1="48886" y1="47662" x2="48886" y2="47662"/>
                        <a14:backgroundMark x1="41902" y1="20060" x2="41902" y2="20060"/>
                        <a14:backgroundMark x1="26597" y1="75415" x2="31798" y2="84917"/>
                      </a14:backgroundRemoval>
                    </a14:imgEffect>
                  </a14:imgLayer>
                </a14:imgProps>
              </a:ext>
            </a:extLst>
          </a:blip>
          <a:srcRect l="40340" t="11718" r="39077" b="68213"/>
          <a:stretch/>
        </p:blipFill>
        <p:spPr>
          <a:xfrm>
            <a:off x="3171463" y="1122744"/>
            <a:ext cx="2588206" cy="248604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1D65F75-7738-458E-9D0B-6D963B3A5535}"/>
              </a:ext>
            </a:extLst>
          </p:cNvPr>
          <p:cNvSpPr txBox="1"/>
          <p:nvPr/>
        </p:nvSpPr>
        <p:spPr>
          <a:xfrm>
            <a:off x="7272627" y="938078"/>
            <a:ext cx="12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Picardie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AE440FE-A840-452E-9987-FA883DAF9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822" y="1013120"/>
            <a:ext cx="3467916" cy="285468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5EBD227-004D-4411-90D1-B2058B567776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9823" y="708168"/>
            <a:ext cx="3576177" cy="296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54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27552F3-B558-4E3A-B0A2-B414F64F6AD1}"/>
              </a:ext>
            </a:extLst>
          </p:cNvPr>
          <p:cNvSpPr txBox="1"/>
          <p:nvPr/>
        </p:nvSpPr>
        <p:spPr>
          <a:xfrm>
            <a:off x="7902704" y="1247294"/>
            <a:ext cx="3007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Midi-Pyrénées</a:t>
            </a:r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90BE121-EA05-4DBF-A342-B3D5F3346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1331" y="600963"/>
            <a:ext cx="4262558" cy="337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57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58007F8-E1C6-459B-803B-6662805649EE}"/>
              </a:ext>
            </a:extLst>
          </p:cNvPr>
          <p:cNvSpPr txBox="1"/>
          <p:nvPr/>
        </p:nvSpPr>
        <p:spPr>
          <a:xfrm>
            <a:off x="6820138" y="1425971"/>
            <a:ext cx="3007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Poitou Charente</a:t>
            </a:r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53B8DBE-3874-4700-AE76-F1CE49DD6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22784" y="960860"/>
            <a:ext cx="2980519" cy="298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91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C3B6676-78ED-4943-BDC9-F86F97CCF4CA}"/>
              </a:ext>
            </a:extLst>
          </p:cNvPr>
          <p:cNvSpPr txBox="1"/>
          <p:nvPr/>
        </p:nvSpPr>
        <p:spPr>
          <a:xfrm>
            <a:off x="1662187" y="1570488"/>
            <a:ext cx="300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Corse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17687AA-E665-4121-8197-7BB6443A1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14775" y="1570488"/>
            <a:ext cx="2684203" cy="378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70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CEDD7BE-EE13-4C7F-8305-12770EA621A5}"/>
              </a:ext>
            </a:extLst>
          </p:cNvPr>
          <p:cNvSpPr txBox="1"/>
          <p:nvPr/>
        </p:nvSpPr>
        <p:spPr>
          <a:xfrm>
            <a:off x="1662187" y="1570488"/>
            <a:ext cx="300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Guadeloupe</a:t>
            </a:r>
          </a:p>
        </p:txBody>
      </p:sp>
      <p:pic>
        <p:nvPicPr>
          <p:cNvPr id="1026" name="Picture 2" descr="Carte détaillée en couleur vectorielle des métropoles et des territoires d’outre-mer de la France avec les divisions administratives du pays, chaque région est présentée séparément de manière très détaillée et divisée en départements - clipart vectoriel de Carte libre de droits">
            <a:extLst>
              <a:ext uri="{FF2B5EF4-FFF2-40B4-BE49-F238E27FC236}">
                <a16:creationId xmlns:a16="http://schemas.microsoft.com/office/drawing/2014/main" id="{82182399-51CF-436E-A7DE-1DA35537A5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53" b="78421" l="85938" r="98438">
                        <a14:foregroundMark x1="95605" y1="75965" x2="95605" y2="75965"/>
                        <a14:foregroundMark x1="98438" y1="66140" x2="98438" y2="66140"/>
                        <a14:foregroundMark x1="96094" y1="64211" x2="96094" y2="64211"/>
                        <a14:foregroundMark x1="90234" y1="78421" x2="90234" y2="78421"/>
                        <a14:foregroundMark x1="90918" y1="77368" x2="90918" y2="77368"/>
                        <a14:foregroundMark x1="97363" y1="69825" x2="97363" y2="698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479" t="59076" b="20339"/>
          <a:stretch/>
        </p:blipFill>
        <p:spPr bwMode="auto">
          <a:xfrm>
            <a:off x="4669221" y="1656079"/>
            <a:ext cx="2945106" cy="217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4C78E19-0D0C-4C5B-926D-8A8B34110B2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7696" y="1755154"/>
            <a:ext cx="3783306" cy="24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19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9FC8383-E084-43FE-A340-47857FBB74D1}"/>
              </a:ext>
            </a:extLst>
          </p:cNvPr>
          <p:cNvSpPr txBox="1"/>
          <p:nvPr/>
        </p:nvSpPr>
        <p:spPr>
          <a:xfrm>
            <a:off x="1662187" y="1570488"/>
            <a:ext cx="300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Réunion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EA6BAE0-C1C1-4DF9-8D68-C7C98EC176D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05168" y="1682700"/>
            <a:ext cx="2715952" cy="239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16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B28B9A3-D63A-4760-A22A-EAB1C080D430}"/>
              </a:ext>
            </a:extLst>
          </p:cNvPr>
          <p:cNvSpPr txBox="1"/>
          <p:nvPr/>
        </p:nvSpPr>
        <p:spPr>
          <a:xfrm>
            <a:off x="1662187" y="1570488"/>
            <a:ext cx="300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Guyane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1440074-4B97-4AD0-89E1-BDCA6001F57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05120" y="1570488"/>
            <a:ext cx="2922960" cy="310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7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D5785A1-F6C1-4F58-8DB0-DA09D47F05F6}"/>
              </a:ext>
            </a:extLst>
          </p:cNvPr>
          <p:cNvSpPr txBox="1"/>
          <p:nvPr/>
        </p:nvSpPr>
        <p:spPr>
          <a:xfrm>
            <a:off x="1662187" y="1570488"/>
            <a:ext cx="300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Martinique</a:t>
            </a:r>
          </a:p>
        </p:txBody>
      </p:sp>
      <p:pic>
        <p:nvPicPr>
          <p:cNvPr id="5" name="Picture 2" descr="Carte détaillée en couleur vectorielle des métropoles et des territoires d’outre-mer de la France avec les divisions administratives du pays, chaque région est présentée séparément de manière très détaillée et divisée en départements - clipart vectoriel de Carte libre de droits">
            <a:extLst>
              <a:ext uri="{FF2B5EF4-FFF2-40B4-BE49-F238E27FC236}">
                <a16:creationId xmlns:a16="http://schemas.microsoft.com/office/drawing/2014/main" id="{B1A98236-67F9-4B23-9D85-F0B672A32D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052" b="57895" l="86523" r="982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058" t="38947" r="293" b="40000"/>
          <a:stretch/>
        </p:blipFill>
        <p:spPr bwMode="auto">
          <a:xfrm>
            <a:off x="2943225" y="1570488"/>
            <a:ext cx="3614440" cy="289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918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E38DBD-BDB6-48A2-8A13-D21E38733CB4}"/>
              </a:ext>
            </a:extLst>
          </p:cNvPr>
          <p:cNvSpPr txBox="1"/>
          <p:nvPr/>
        </p:nvSpPr>
        <p:spPr>
          <a:xfrm>
            <a:off x="1662187" y="1570488"/>
            <a:ext cx="300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Mayotte</a:t>
            </a:r>
          </a:p>
        </p:txBody>
      </p:sp>
      <p:pic>
        <p:nvPicPr>
          <p:cNvPr id="5" name="Picture 2" descr="Carte détaillée en couleur vectorielle des métropoles et des territoires d’outre-mer de la France avec les divisions administratives du pays, chaque région est présentée séparément de manière très détaillée et divisée en départements - clipart vectoriel de Carte libre de droits">
            <a:extLst>
              <a:ext uri="{FF2B5EF4-FFF2-40B4-BE49-F238E27FC236}">
                <a16:creationId xmlns:a16="http://schemas.microsoft.com/office/drawing/2014/main" id="{DD3E079F-3195-4A4B-BD32-A2C92E0CD9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579" b="39123" l="87891" r="98633">
                        <a14:foregroundMark x1="97559" y1="27895" x2="97559" y2="27895"/>
                        <a14:foregroundMark x1="92480" y1="21754" x2="92480" y2="21754"/>
                        <a14:foregroundMark x1="93457" y1="39123" x2="93457" y2="391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621" t="19474" b="59298"/>
          <a:stretch/>
        </p:blipFill>
        <p:spPr bwMode="auto">
          <a:xfrm>
            <a:off x="3278019" y="1570488"/>
            <a:ext cx="3495466" cy="308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7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B97221B-1951-4E9A-B258-AC8282C396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0119" y1="20664" x2="39227" y2="26546"/>
                        <a14:backgroundMark x1="48588" y1="14480" x2="51412" y2="13725"/>
                        <a14:backgroundMark x1="55423" y1="13876" x2="54235" y2="22926"/>
                        <a14:backgroundMark x1="50074" y1="18703" x2="48588" y2="26244"/>
                        <a14:backgroundMark x1="45171" y1="29261" x2="57504" y2="31825"/>
                        <a14:backgroundMark x1="57504" y1="31825" x2="70282" y2="25490"/>
                        <a14:backgroundMark x1="70282" y1="25490" x2="75334" y2="39517"/>
                        <a14:backgroundMark x1="75334" y1="39517" x2="65082" y2="48416"/>
                        <a14:backgroundMark x1="65082" y1="48416" x2="71174" y2="65309"/>
                        <a14:backgroundMark x1="71174" y1="65309" x2="71025" y2="77074"/>
                        <a14:backgroundMark x1="71025" y1="77074" x2="46211" y2="78884"/>
                        <a14:backgroundMark x1="46211" y1="78884" x2="57949" y2="73605"/>
                        <a14:backgroundMark x1="57949" y1="73605" x2="68945" y2="51433"/>
                        <a14:backgroundMark x1="68945" y1="51433" x2="57801" y2="44344"/>
                        <a14:backgroundMark x1="57801" y1="44344" x2="42645" y2="43439"/>
                        <a14:backgroundMark x1="42645" y1="43439" x2="32392" y2="30618"/>
                        <a14:backgroundMark x1="32392" y1="30618" x2="18128" y2="27903"/>
                        <a14:backgroundMark x1="18128" y1="27903" x2="23180" y2="38462"/>
                        <a14:backgroundMark x1="23180" y1="38462" x2="40267" y2="38914"/>
                        <a14:backgroundMark x1="40267" y1="38914" x2="25409" y2="45249"/>
                        <a14:backgroundMark x1="25409" y1="45249" x2="34918" y2="54148"/>
                        <a14:backgroundMark x1="34918" y1="54148" x2="54829" y2="55204"/>
                        <a14:backgroundMark x1="54829" y1="55204" x2="32095" y2="62293"/>
                        <a14:backgroundMark x1="32095" y1="62293" x2="49926" y2="68326"/>
                        <a14:backgroundMark x1="49926" y1="68326" x2="25557" y2="74811"/>
                        <a14:backgroundMark x1="25557" y1="74811" x2="34918" y2="82051"/>
                        <a14:backgroundMark x1="34918" y1="82051" x2="52897" y2="78130"/>
                        <a14:backgroundMark x1="52897" y1="78130" x2="62704" y2="65460"/>
                        <a14:backgroundMark x1="62704" y1="65460" x2="74591" y2="67572"/>
                        <a14:backgroundMark x1="74591" y1="67572" x2="77117" y2="76923"/>
                        <a14:backgroundMark x1="67459" y1="36501" x2="54235" y2="44495"/>
                        <a14:backgroundMark x1="54235" y1="44495" x2="30163" y2="36048"/>
                        <a14:backgroundMark x1="30163" y1="36048" x2="69391" y2="38914"/>
                        <a14:backgroundMark x1="33284" y1="53394" x2="21397" y2="78431"/>
                        <a14:backgroundMark x1="21397" y1="78431" x2="41010" y2="65309"/>
                        <a14:backgroundMark x1="41010" y1="65309" x2="26152" y2="65460"/>
                        <a14:backgroundMark x1="26152" y1="65460" x2="30312" y2="56259"/>
                        <a14:backgroundMark x1="52749" y1="46154" x2="58544" y2="63499"/>
                        <a14:backgroundMark x1="58544" y1="63499" x2="55423" y2="71795"/>
                        <a14:backgroundMark x1="39525" y1="84012" x2="52303" y2="82051"/>
                        <a14:backgroundMark x1="52303" y1="82051" x2="52303" y2="81750"/>
                        <a14:backgroundMark x1="25111" y1="25038" x2="41902" y2="36652"/>
                        <a14:backgroundMark x1="41902" y1="36652" x2="41902" y2="37858"/>
                        <a14:backgroundMark x1="48143" y1="65913" x2="56909" y2="57919"/>
                        <a14:backgroundMark x1="17088" y1="29110" x2="13076" y2="38612"/>
                        <a14:backgroundMark x1="60773" y1="18552" x2="49629" y2="32730"/>
                        <a14:backgroundMark x1="46954" y1="18100" x2="46954" y2="18100"/>
                        <a14:backgroundMark x1="45617" y1="16591" x2="46062" y2="17195"/>
                        <a14:backgroundMark x1="28975" y1="25641" x2="28975" y2="25641"/>
                        <a14:backgroundMark x1="22288" y1="41478" x2="22288" y2="41478"/>
                        <a14:backgroundMark x1="23031" y1="41931" x2="23923" y2="50075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1539" t="13917" r="53159" b="66564"/>
          <a:stretch/>
        </p:blipFill>
        <p:spPr>
          <a:xfrm>
            <a:off x="2709274" y="811091"/>
            <a:ext cx="2409264" cy="302757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7D3A3CA-DA88-4B91-8A2A-9ADAC869343A}"/>
              </a:ext>
            </a:extLst>
          </p:cNvPr>
          <p:cNvSpPr txBox="1"/>
          <p:nvPr/>
        </p:nvSpPr>
        <p:spPr>
          <a:xfrm>
            <a:off x="6347716" y="811091"/>
            <a:ext cx="206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Haute-normandie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792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7A0D1DD-7681-40A6-814D-9A5283FE89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50520" y1="14027" x2="40267" y2="20664"/>
                        <a14:backgroundMark x1="40267" y1="20664" x2="40862" y2="34238"/>
                        <a14:backgroundMark x1="40862" y1="34238" x2="49331" y2="25943"/>
                        <a14:backgroundMark x1="49331" y1="25943" x2="68499" y2="37858"/>
                        <a14:backgroundMark x1="68499" y1="37858" x2="13373" y2="39216"/>
                        <a14:backgroundMark x1="13373" y1="39216" x2="36404" y2="39216"/>
                        <a14:backgroundMark x1="36404" y1="39216" x2="54532" y2="61538"/>
                        <a14:backgroundMark x1="54532" y1="61538" x2="49777" y2="74359"/>
                        <a14:backgroundMark x1="49777" y1="74359" x2="67162" y2="81146"/>
                        <a14:backgroundMark x1="67162" y1="81146" x2="33135" y2="67873"/>
                        <a14:backgroundMark x1="33135" y1="67873" x2="36701" y2="53243"/>
                        <a14:backgroundMark x1="36701" y1="53243" x2="52600" y2="53544"/>
                        <a14:backgroundMark x1="52600" y1="53544" x2="60030" y2="63801"/>
                        <a14:backgroundMark x1="60030" y1="63801" x2="70579" y2="68929"/>
                        <a14:backgroundMark x1="70579" y1="68929" x2="26746" y2="81448"/>
                        <a14:backgroundMark x1="26746" y1="81448" x2="65379" y2="63348"/>
                        <a14:backgroundMark x1="65379" y1="63348" x2="66122" y2="39367"/>
                        <a14:backgroundMark x1="66122" y1="39367" x2="78900" y2="30468"/>
                        <a14:backgroundMark x1="78900" y1="30468" x2="37147" y2="9050"/>
                        <a14:backgroundMark x1="37147" y1="9050" x2="16790" y2="22926"/>
                        <a14:backgroundMark x1="16790" y1="22926" x2="8321" y2="34992"/>
                        <a14:backgroundMark x1="8321" y1="34992" x2="44874" y2="40875"/>
                        <a14:backgroundMark x1="80981" y1="29713" x2="68499" y2="41026"/>
                        <a14:backgroundMark x1="68499" y1="41026" x2="67311" y2="60935"/>
                        <a14:backgroundMark x1="67311" y1="60935" x2="71917" y2="48265"/>
                        <a14:backgroundMark x1="71917" y1="48265" x2="71322" y2="78431"/>
                        <a14:backgroundMark x1="28380" y1="49472" x2="28232" y2="66063"/>
                        <a14:backgroundMark x1="28232" y1="66063" x2="26003" y2="71493"/>
                        <a14:backgroundMark x1="75186" y1="60935" x2="71322" y2="78431"/>
                        <a14:backgroundMark x1="71322" y1="78431" x2="58990" y2="78733"/>
                        <a14:backgroundMark x1="58990" y1="78733" x2="58692" y2="78431"/>
                        <a14:backgroundMark x1="31649" y1="81297" x2="51709" y2="83710"/>
                        <a14:backgroundMark x1="23328" y1="50075" x2="34918" y2="50980"/>
                        <a14:backgroundMark x1="34918" y1="50980" x2="35364" y2="59578"/>
                        <a14:backgroundMark x1="54235" y1="44796" x2="59881" y2="59879"/>
                      </a14:backgroundRemoval>
                    </a14:imgEffect>
                  </a14:imgLayer>
                </a14:imgProps>
              </a:ext>
            </a:extLst>
          </a:blip>
          <a:srcRect l="18403" t="16116" r="57222" b="62440"/>
          <a:stretch/>
        </p:blipFill>
        <p:spPr>
          <a:xfrm>
            <a:off x="2269369" y="909010"/>
            <a:ext cx="3017334" cy="261502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04E1956-786F-4A40-81FC-A439323DDCF6}"/>
              </a:ext>
            </a:extLst>
          </p:cNvPr>
          <p:cNvSpPr txBox="1"/>
          <p:nvPr/>
        </p:nvSpPr>
        <p:spPr>
          <a:xfrm>
            <a:off x="5399990" y="1431531"/>
            <a:ext cx="206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Basse-normandie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C292D56-1B40-4854-8104-5A1A39C08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40841" y="1043648"/>
            <a:ext cx="3802506" cy="297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8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0A81CEB-8787-4AEA-AFDF-010EC7D95A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103" y1="28507" x2="51709" y2="31825"/>
                        <a14:foregroundMark x1="46360" y1="33333" x2="46360" y2="33333"/>
                        <a14:foregroundMark x1="46062" y1="33032" x2="46062" y2="33032"/>
                        <a14:foregroundMark x1="45765" y1="32428" x2="45765" y2="32428"/>
                        <a14:foregroundMark x1="45393" y1="32881" x2="45319" y2="33333"/>
                        <a14:foregroundMark x1="45468" y1="32428" x2="45393" y2="32881"/>
                        <a14:foregroundMark x1="46264" y1="32881" x2="46062" y2="33333"/>
                        <a14:foregroundMark x1="46805" y1="31674" x2="46264" y2="32881"/>
                        <a14:foregroundMark x1="48143" y1="26998" x2="48143" y2="26998"/>
                        <a14:foregroundMark x1="48588" y1="27149" x2="47103" y2="26697"/>
                        <a14:foregroundMark x1="45468" y1="33484" x2="45468" y2="33484"/>
                        <a14:foregroundMark x1="44708" y1="33786" x2="44504" y2="33929"/>
                        <a14:foregroundMark x1="45996" y1="32881" x2="44708" y2="33786"/>
                        <a14:foregroundMark x1="46211" y1="32730" x2="45996" y2="32881"/>
                        <a14:backgroundMark x1="54235" y1="15234" x2="28678" y2="25641"/>
                        <a14:backgroundMark x1="28678" y1="25641" x2="23477" y2="40271"/>
                        <a14:backgroundMark x1="23477" y1="40271" x2="27340" y2="51433"/>
                        <a14:backgroundMark x1="27340" y1="51433" x2="48143" y2="41629"/>
                        <a14:backgroundMark x1="48143" y1="41629" x2="69539" y2="38311"/>
                        <a14:backgroundMark x1="69539" y1="38311" x2="61070" y2="29563"/>
                        <a14:backgroundMark x1="61070" y1="29563" x2="69391" y2="41327"/>
                        <a14:backgroundMark x1="69391" y1="41327" x2="63893" y2="56863"/>
                        <a14:backgroundMark x1="63893" y1="56863" x2="32244" y2="61840"/>
                        <a14:backgroundMark x1="32244" y1="61840" x2="35810" y2="76772"/>
                        <a14:backgroundMark x1="35810" y1="76772" x2="64636" y2="77979"/>
                        <a14:backgroundMark x1="64636" y1="77979" x2="76523" y2="74962"/>
                        <a14:backgroundMark x1="76523" y1="74962" x2="71025" y2="64706"/>
                        <a14:backgroundMark x1="71025" y1="64706" x2="50669" y2="69834"/>
                        <a14:backgroundMark x1="50669" y1="69834" x2="41010" y2="77677"/>
                        <a14:backgroundMark x1="41010" y1="77677" x2="40565" y2="78733"/>
                        <a14:backgroundMark x1="50817" y1="21267" x2="75632" y2="30468"/>
                        <a14:backgroundMark x1="75632" y1="30468" x2="77117" y2="36501"/>
                        <a14:backgroundMark x1="43091" y1="49020" x2="22288" y2="63650"/>
                        <a14:backgroundMark x1="22288" y1="63650" x2="24963" y2="80543"/>
                        <a14:backgroundMark x1="24963" y1="80543" x2="24368" y2="80090"/>
                        <a14:backgroundMark x1="47845" y1="13273" x2="48110" y2="26244"/>
                        <a14:backgroundMark x1="44831" y1="34628" x2="41753" y2="40875"/>
                        <a14:backgroundMark x1="41753" y1="40875" x2="28380" y2="39216"/>
                        <a14:backgroundMark x1="28380" y1="39216" x2="27043" y2="39668"/>
                        <a14:backgroundMark x1="27637" y1="75566" x2="28826" y2="59729"/>
                        <a14:backgroundMark x1="44725" y1="12821" x2="49629" y2="15083"/>
                        <a14:backgroundMark x1="55572" y1="53092" x2="66419" y2="46003"/>
                        <a14:backgroundMark x1="66419" y1="46003" x2="62110" y2="49170"/>
                        <a14:backgroundMark x1="37444" y1="64706" x2="55869" y2="63952"/>
                        <a14:backgroundMark x1="55869" y1="63952" x2="58247" y2="63047"/>
                        <a14:backgroundMark x1="32838" y1="84465" x2="44131" y2="83560"/>
                        <a14:backgroundMark x1="44131" y1="83560" x2="52600" y2="88688"/>
                        <a14:backgroundMark x1="12779" y1="34540" x2="31055" y2="36350"/>
                        <a14:backgroundMark x1="67905" y1="68778" x2="57058" y2="73303"/>
                        <a14:backgroundMark x1="57058" y1="73303" x2="56018" y2="69231"/>
                        <a14:backgroundMark x1="40713" y1="29412" x2="40713" y2="35143"/>
                        <a14:backgroundMark x1="44279" y1="32881" x2="44279" y2="32881"/>
                        <a14:backgroundMark x1="44577" y1="33786" x2="44577" y2="33786"/>
                        <a14:backgroundMark x1="44577" y1="34389" x2="43685" y2="34087"/>
                      </a14:backgroundRemoval>
                    </a14:imgEffect>
                  </a14:imgLayer>
                </a14:imgProps>
              </a:ext>
            </a:extLst>
          </a:blip>
          <a:srcRect l="40581" t="22983" r="45093" b="63514"/>
          <a:stretch/>
        </p:blipFill>
        <p:spPr>
          <a:xfrm>
            <a:off x="2573526" y="1296898"/>
            <a:ext cx="2202732" cy="204539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9D1C26D-AB5C-4DD3-91D3-2EA93215B9C0}"/>
              </a:ext>
            </a:extLst>
          </p:cNvPr>
          <p:cNvSpPr txBox="1"/>
          <p:nvPr/>
        </p:nvSpPr>
        <p:spPr>
          <a:xfrm>
            <a:off x="6442310" y="927567"/>
            <a:ext cx="151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Ile de France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12A2CF6-04E4-4C5F-A96E-25E9161C9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3809" y="1112233"/>
            <a:ext cx="3479735" cy="304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5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BBA038C-B61C-4960-AB65-4F47F6DB1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0862" y1="31825" x2="38930" y2="45551"/>
                        <a14:foregroundMark x1="38930" y1="45551" x2="47845" y2="38009"/>
                        <a14:foregroundMark x1="45468" y1="34238" x2="46062" y2="38311"/>
                        <a14:foregroundMark x1="50223" y1="40422" x2="50223" y2="40422"/>
                        <a14:foregroundMark x1="48737" y1="38763" x2="49331" y2="40573"/>
                        <a14:foregroundMark x1="49034" y1="37406" x2="49183" y2="38763"/>
                        <a14:foregroundMark x1="50669" y1="40875" x2="50669" y2="40875"/>
                        <a14:foregroundMark x1="50669" y1="39668" x2="50669" y2="42232"/>
                        <a14:foregroundMark x1="39822" y1="49170" x2="38039" y2="46456"/>
                        <a14:foregroundMark x1="39079" y1="50528" x2="38633" y2="46154"/>
                        <a14:foregroundMark x1="37593" y1="41478" x2="40713" y2="49925"/>
                        <a14:foregroundMark x1="42051" y1="44947" x2="40119" y2="51131"/>
                        <a14:foregroundMark x1="35513" y1="40422" x2="35513" y2="40422"/>
                        <a14:foregroundMark x1="36256" y1="40271" x2="35513" y2="40724"/>
                        <a14:backgroundMark x1="43388" y1="81448" x2="48440" y2="63801"/>
                        <a14:backgroundMark x1="48440" y1="63801" x2="66865" y2="55656"/>
                        <a14:backgroundMark x1="66865" y1="55656" x2="71620" y2="31071"/>
                        <a14:backgroundMark x1="71620" y1="31071" x2="37890" y2="16139"/>
                        <a14:backgroundMark x1="37890" y1="16139" x2="21100" y2="24133"/>
                        <a14:backgroundMark x1="21100" y1="24133" x2="33374" y2="37657"/>
                        <a14:backgroundMark x1="39245" y1="50859" x2="42348" y2="81750"/>
                        <a14:backgroundMark x1="42348" y1="81750" x2="72214" y2="76772"/>
                        <a14:backgroundMark x1="72214" y1="76772" x2="69391" y2="48567"/>
                        <a14:backgroundMark x1="69391" y1="48567" x2="62110" y2="35747"/>
                        <a14:backgroundMark x1="62110" y1="35747" x2="45022" y2="22926"/>
                        <a14:backgroundMark x1="12036" y1="33635" x2="34175" y2="82655"/>
                        <a14:backgroundMark x1="34175" y1="82655" x2="34175" y2="82655"/>
                        <a14:backgroundMark x1="14264" y1="30769" x2="25111" y2="42232"/>
                        <a14:backgroundMark x1="25111" y1="42232" x2="39970" y2="78884"/>
                        <a14:backgroundMark x1="30609" y1="28658" x2="37084" y2="31464"/>
                        <a14:backgroundMark x1="52091" y1="42232" x2="60030" y2="49774"/>
                        <a14:backgroundMark x1="60030" y1="49774" x2="61813" y2="57315"/>
                        <a14:backgroundMark x1="48588" y1="74359" x2="72808" y2="66667"/>
                        <a14:backgroundMark x1="72808" y1="66667" x2="73254" y2="66214"/>
                        <a14:backgroundMark x1="26597" y1="48416" x2="38039" y2="62896"/>
                        <a14:backgroundMark x1="38039" y1="62896" x2="38187" y2="66817"/>
                        <a14:backgroundMark x1="57058" y1="50377" x2="49480" y2="60181"/>
                        <a14:backgroundMark x1="49480" y1="60181" x2="49480" y2="60633"/>
                      </a14:backgroundRemoval>
                    </a14:imgEffect>
                  </a14:imgLayer>
                </a14:imgProps>
              </a:ext>
            </a:extLst>
          </a:blip>
          <a:srcRect l="31116" t="26755" r="45125" b="46097"/>
          <a:stretch/>
        </p:blipFill>
        <p:spPr>
          <a:xfrm>
            <a:off x="2397946" y="711403"/>
            <a:ext cx="2962329" cy="333455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1611CDF-D4FF-4367-9DB1-973D93CC9D1B}"/>
              </a:ext>
            </a:extLst>
          </p:cNvPr>
          <p:cNvSpPr txBox="1"/>
          <p:nvPr/>
        </p:nvSpPr>
        <p:spPr>
          <a:xfrm>
            <a:off x="7179500" y="1357055"/>
            <a:ext cx="151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Centre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0E1890B-448D-4937-9FDF-154C93864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52806" y="704987"/>
            <a:ext cx="3870397" cy="378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9EDAA3F-EB36-42EC-B273-DD35FA3B97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77860" y1="32278" x2="28380" y2="13122"/>
                        <a14:backgroundMark x1="28380" y1="13122" x2="55721" y2="18703"/>
                        <a14:backgroundMark x1="55721" y1="18703" x2="47251" y2="30317"/>
                        <a14:backgroundMark x1="47251" y1="30317" x2="29718" y2="30317"/>
                        <a14:backgroundMark x1="29718" y1="30317" x2="27786" y2="42081"/>
                        <a14:backgroundMark x1="27786" y1="42081" x2="41605" y2="42836"/>
                        <a14:backgroundMark x1="41605" y1="42836" x2="47400" y2="60935"/>
                        <a14:backgroundMark x1="47400" y1="60935" x2="27192" y2="52036"/>
                        <a14:backgroundMark x1="27192" y1="52036" x2="21397" y2="39819"/>
                        <a14:backgroundMark x1="21397" y1="39819" x2="8172" y2="32579"/>
                        <a14:backgroundMark x1="8172" y1="32579" x2="34918" y2="47210"/>
                        <a14:backgroundMark x1="34918" y1="47210" x2="32689" y2="81599"/>
                        <a14:backgroundMark x1="32689" y1="81599" x2="48143" y2="71644"/>
                        <a14:backgroundMark x1="48143" y1="71644" x2="56166" y2="56109"/>
                        <a14:backgroundMark x1="56166" y1="56109" x2="67905" y2="55958"/>
                        <a14:backgroundMark x1="67905" y1="55958" x2="73700" y2="42986"/>
                        <a14:backgroundMark x1="73700" y1="42986" x2="71768" y2="31222"/>
                        <a14:backgroundMark x1="71768" y1="31222" x2="60773" y2="32278"/>
                        <a14:backgroundMark x1="60773" y1="32278" x2="72511" y2="40271"/>
                        <a14:backgroundMark x1="72511" y1="40271" x2="66865" y2="64253"/>
                        <a14:backgroundMark x1="66865" y1="64253" x2="74294" y2="79336"/>
                        <a14:backgroundMark x1="74294" y1="79336" x2="58247" y2="76471"/>
                        <a14:backgroundMark x1="58247" y1="76471" x2="49034" y2="82805"/>
                        <a14:backgroundMark x1="49034" y1="82805" x2="46508" y2="34087"/>
                        <a14:backgroundMark x1="46508" y1="34087" x2="33730" y2="34540"/>
                        <a14:backgroundMark x1="33730" y1="34540" x2="26300" y2="25641"/>
                        <a14:backgroundMark x1="26300" y1="25641" x2="48291" y2="55958"/>
                        <a14:backgroundMark x1="48291" y1="55958" x2="68202" y2="57315"/>
                        <a14:backgroundMark x1="68202" y1="57315" x2="61813" y2="68175"/>
                        <a14:backgroundMark x1="61813" y1="68175" x2="76672" y2="73454"/>
                        <a14:backgroundMark x1="76672" y1="73454" x2="69539" y2="44495"/>
                        <a14:backgroundMark x1="69539" y1="44495" x2="73848" y2="32278"/>
                        <a14:backgroundMark x1="73848" y1="32278" x2="63150" y2="23529"/>
                        <a14:backgroundMark x1="63150" y1="23529" x2="57652" y2="32730"/>
                        <a14:backgroundMark x1="29866" y1="58371" x2="26449" y2="71192"/>
                        <a14:backgroundMark x1="26449" y1="71192" x2="41753" y2="87783"/>
                        <a14:backgroundMark x1="41753" y1="87783" x2="46062" y2="88084"/>
                        <a14:backgroundMark x1="53492" y1="54299" x2="53492" y2="54299"/>
                        <a14:backgroundMark x1="49331" y1="50830" x2="53492" y2="55505"/>
                      </a14:backgroundRemoval>
                    </a14:imgEffect>
                  </a14:imgLayer>
                </a14:imgProps>
              </a:ext>
            </a:extLst>
          </a:blip>
          <a:srcRect l="48595" t="31566" r="29522" b="43180"/>
          <a:stretch/>
        </p:blipFill>
        <p:spPr>
          <a:xfrm>
            <a:off x="3099572" y="978928"/>
            <a:ext cx="2691627" cy="296870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27DB7E5-317A-4B82-AE0F-00BA14A8F400}"/>
              </a:ext>
            </a:extLst>
          </p:cNvPr>
          <p:cNvSpPr txBox="1"/>
          <p:nvPr/>
        </p:nvSpPr>
        <p:spPr>
          <a:xfrm>
            <a:off x="6496324" y="1546487"/>
            <a:ext cx="151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Bourgogne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F6838A0-8D83-4FE0-9560-D51BC4154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0703" y="387956"/>
            <a:ext cx="3449363" cy="384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9DBA7A9-3577-4185-9D38-1ECEDB317202}"/>
              </a:ext>
            </a:extLst>
          </p:cNvPr>
          <p:cNvSpPr txBox="1"/>
          <p:nvPr/>
        </p:nvSpPr>
        <p:spPr>
          <a:xfrm>
            <a:off x="6657890" y="1057142"/>
            <a:ext cx="1512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Champagne Ardenne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33954B9-D222-4359-BF06-3DD0491E8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78" b="90000" l="10000" r="90000">
                        <a14:foregroundMark x1="52941" y1="7778" x2="52941" y2="7778"/>
                        <a14:backgroundMark x1="36765" y1="21667" x2="36765" y2="21667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2932" y="634783"/>
            <a:ext cx="4424958" cy="468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3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610A16F-97E9-48A6-8C00-96E64B488D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7013" y1="26094" x2="73403" y2="24887"/>
                        <a14:foregroundMark x1="78158" y1="25641" x2="78158" y2="25641"/>
                        <a14:foregroundMark x1="68648" y1="22172" x2="67574" y2="21536"/>
                        <a14:backgroundMark x1="58395" y1="15837" x2="62407" y2="45400"/>
                        <a14:backgroundMark x1="62407" y1="45400" x2="72214" y2="51885"/>
                        <a14:backgroundMark x1="72214" y1="51885" x2="80832" y2="37255"/>
                        <a14:backgroundMark x1="80832" y1="37255" x2="80238" y2="28507"/>
                        <a14:backgroundMark x1="47548" y1="11161" x2="26895" y2="23529"/>
                        <a14:backgroundMark x1="26895" y1="23529" x2="42645" y2="28356"/>
                        <a14:backgroundMark x1="42645" y1="28356" x2="16493" y2="35747"/>
                        <a14:backgroundMark x1="16493" y1="35747" x2="35067" y2="43439"/>
                        <a14:backgroundMark x1="35067" y1="43439" x2="30312" y2="55204"/>
                        <a14:backgroundMark x1="30312" y1="55204" x2="46360" y2="59578"/>
                        <a14:backgroundMark x1="46360" y1="59578" x2="30015" y2="66817"/>
                        <a14:backgroundMark x1="30015" y1="66817" x2="39970" y2="57014"/>
                        <a14:backgroundMark x1="39970" y1="57014" x2="63596" y2="62443"/>
                        <a14:backgroundMark x1="63596" y1="62443" x2="66122" y2="76923"/>
                        <a14:backgroundMark x1="66122" y1="76923" x2="48886" y2="79487"/>
                        <a14:backgroundMark x1="48886" y1="79487" x2="46508" y2="81146"/>
                        <a14:backgroundMark x1="53938" y1="17647" x2="50074" y2="48416"/>
                        <a14:backgroundMark x1="39525" y1="19608" x2="48886" y2="33786"/>
                        <a14:backgroundMark x1="48886" y1="33786" x2="34918" y2="37858"/>
                        <a14:backgroundMark x1="34918" y1="37858" x2="34918" y2="37858"/>
                        <a14:backgroundMark x1="26152" y1="47964" x2="39822" y2="77225"/>
                        <a14:backgroundMark x1="39822" y1="77225" x2="60475" y2="68024"/>
                        <a14:backgroundMark x1="60475" y1="68024" x2="46508" y2="69080"/>
                        <a14:backgroundMark x1="46508" y1="69080" x2="45765" y2="72398"/>
                        <a14:backgroundMark x1="53789" y1="44796" x2="49480" y2="57919"/>
                        <a14:backgroundMark x1="62110" y1="60332" x2="75780" y2="54902"/>
                        <a14:backgroundMark x1="75780" y1="54902" x2="66568" y2="65460"/>
                        <a14:backgroundMark x1="29569" y1="66365" x2="34473" y2="77074"/>
                        <a14:backgroundMark x1="34473" y1="77074" x2="47400" y2="85219"/>
                        <a14:backgroundMark x1="47400" y1="85219" x2="49034" y2="83710"/>
                        <a14:backgroundMark x1="72363" y1="46456" x2="71471" y2="40875"/>
                        <a14:backgroundMark x1="66270" y1="39367" x2="57504" y2="30468"/>
                        <a14:backgroundMark x1="57504" y1="30468" x2="51560" y2="18401"/>
                        <a14:backgroundMark x1="51560" y1="18401" x2="61961" y2="26244"/>
                        <a14:backgroundMark x1="61961" y1="26244" x2="61961" y2="36199"/>
                        <a14:backgroundMark x1="69985" y1="64103" x2="69985" y2="78130"/>
                        <a14:backgroundMark x1="69985" y1="78130" x2="69985" y2="78130"/>
                        <a14:backgroundMark x1="70728" y1="40875" x2="75632" y2="45551"/>
                        <a14:backgroundMark x1="75334" y1="59578" x2="73997" y2="77828"/>
                        <a14:backgroundMark x1="66865" y1="20814" x2="66865" y2="20814"/>
                        <a14:backgroundMark x1="67311" y1="21116" x2="67311" y2="21116"/>
                        <a14:backgroundMark x1="67311" y1="21116" x2="65230" y2="21116"/>
                        <a14:backgroundMark x1="67608" y1="21418" x2="67608" y2="21418"/>
                        <a14:backgroundMark x1="72214" y1="38009" x2="72214" y2="38009"/>
                        <a14:backgroundMark x1="46657" y1="42232" x2="46657" y2="42232"/>
                        <a14:backgroundMark x1="18276" y1="31825" x2="24071" y2="42836"/>
                        <a14:backgroundMark x1="24071" y1="42836" x2="24368" y2="43288"/>
                        <a14:backgroundMark x1="54383" y1="38612" x2="58247" y2="45249"/>
                        <a14:backgroundMark x1="58247" y1="45249" x2="65676" y2="51282"/>
                        <a14:backgroundMark x1="65676" y1="51282" x2="68499" y2="5233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2167" t="20827" r="16667" b="59893"/>
          <a:stretch/>
        </p:blipFill>
        <p:spPr>
          <a:xfrm>
            <a:off x="2863591" y="947730"/>
            <a:ext cx="2949753" cy="2646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E41CBB2-21BA-462A-961E-FCD46D65EAF7}"/>
              </a:ext>
            </a:extLst>
          </p:cNvPr>
          <p:cNvSpPr txBox="1"/>
          <p:nvPr/>
        </p:nvSpPr>
        <p:spPr>
          <a:xfrm>
            <a:off x="6096000" y="1057354"/>
            <a:ext cx="151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Lorraine</a:t>
            </a:r>
          </a:p>
        </p:txBody>
      </p:sp>
    </p:spTree>
    <p:extLst>
      <p:ext uri="{BB962C8B-B14F-4D97-AF65-F5344CB8AC3E}">
        <p14:creationId xmlns:p14="http://schemas.microsoft.com/office/powerpoint/2010/main" val="638439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38</Words>
  <Application>Microsoft Macintosh PowerPoint</Application>
  <PresentationFormat>Grand écran</PresentationFormat>
  <Paragraphs>27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Guiti BARAKZOY</dc:creator>
  <cp:lastModifiedBy>Utilisateur Microsoft Office</cp:lastModifiedBy>
  <cp:revision>16</cp:revision>
  <dcterms:created xsi:type="dcterms:W3CDTF">2022-08-03T08:50:47Z</dcterms:created>
  <dcterms:modified xsi:type="dcterms:W3CDTF">2022-08-27T08:37:57Z</dcterms:modified>
</cp:coreProperties>
</file>