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4B216-5B4C-45D8-BD5E-53EF6F333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3FEF60-B3AA-4998-991D-AA1C2E17F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E4FB4E-AE2F-4254-84E4-EF076959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01C8-929A-4ADF-83C0-8AD208D8FE8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1CF4F-3EFF-4486-A210-5C2A8F3A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E52D66-8DB2-4FA3-A7EB-999077C6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35F2-B92A-4C08-93DA-16C2EEF79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3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02793-CC13-4CE4-902D-BDE2206C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12275F-88DA-40FE-AF5D-5C81D3B3E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A0CAC6-4777-456F-9018-160CB8A0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01C8-929A-4ADF-83C0-8AD208D8FE8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419605-B425-48B1-9F7D-8C5E937E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5E7E6E-AD56-4928-9DBC-B1EAE7A1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35F2-B92A-4C08-93DA-16C2EEF79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34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06135B-ECF9-45E2-A3A3-9335CD79C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DF5E89-2948-47A7-8CC1-1A23CBE77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031EAC-9958-4085-B353-2FB79F95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01C8-929A-4ADF-83C0-8AD208D8FE8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67F6B6-E9F8-4690-92DD-2DA65214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2EA02-E429-4012-AB91-5FB7D254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35F2-B92A-4C08-93DA-16C2EEF79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01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6F903-B112-47DC-A00E-0C89D4B2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4FD187-BC12-40EC-942C-84B266866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31FB72-DC29-4081-A4E1-BF1CBCBE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01C8-929A-4ADF-83C0-8AD208D8FE8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9F708F-91F3-429D-B02B-6B31E60A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879EF2-161F-43C7-BD35-DF0C0D6B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35F2-B92A-4C08-93DA-16C2EEF79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90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CC792-F3D4-421F-BED4-9B5960F6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CD6DB8-015C-4C75-8CE8-A4995B458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7F0927-168D-4CA5-95C8-C2238C0B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01C8-929A-4ADF-83C0-8AD208D8FE8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F318B8-C6BE-4043-BCDF-1A71B20C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BBB219-E550-45BB-B5E0-43CAC874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35F2-B92A-4C08-93DA-16C2EEF79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41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07A0B-2693-42E9-994F-DAD0E6A4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CC5926-E0B2-44BF-927F-1BFC85D17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089744-0D0C-4510-B579-D316ABF16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882EBA-798C-4720-ACA8-692148F6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01C8-929A-4ADF-83C0-8AD208D8FE8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63882E-1C01-4D05-A184-BB589151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436B65-CE50-4ABC-B1E7-C7F366A1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35F2-B92A-4C08-93DA-16C2EEF79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227DD-D304-4A2E-AF2B-C63A9EF78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23FDBF-56AD-4B56-9648-53A425080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EB6278-C680-4D38-9094-3B7AF120B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BD9B1B-19FC-4F4A-92A0-0F28400F6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C48388-C0B4-491D-B074-BFD2BDA6B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0C8476-7047-4C77-94E8-32B3B1C0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01C8-929A-4ADF-83C0-8AD208D8FE8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690CA6-F26B-481A-8C97-3424DB05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D6035E-352A-42F3-B916-57E361C1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35F2-B92A-4C08-93DA-16C2EEF79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25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2DEDF-D0AC-44BD-BE54-0815AAB1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774BBE-3706-45BF-B2FC-5855E171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01C8-929A-4ADF-83C0-8AD208D8FE8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C7E8F4-12E7-4E25-9C54-48B65247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0518FF-187B-44C2-BD75-70FE81BC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35F2-B92A-4C08-93DA-16C2EEF79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ADE73C-C4BF-4632-877C-94B07BDC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01C8-929A-4ADF-83C0-8AD208D8FE8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88948D-6C94-4F4A-B933-2B36855C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D0C142-82B1-44A8-84E9-D9204EC0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35F2-B92A-4C08-93DA-16C2EEF79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67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5F239-2560-4195-A07A-C7018823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66A92F-B911-4F6F-A79F-E4201F0E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EE41C8-5F05-4BF9-8D44-F0D784797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6BD293-7A77-4CB3-BD99-AE5B2D9C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01C8-929A-4ADF-83C0-8AD208D8FE8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58ADE0-6A74-406D-8116-D855300A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21AD55-0691-4F27-95EB-18C6F27E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35F2-B92A-4C08-93DA-16C2EEF79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0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57299-E6E2-48D7-A7EB-1F1F37FE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C332D6-8118-41A2-9165-8917BD818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64BD5F-490D-4418-B32E-B0F895676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0F6AB6-B4A8-4BAB-B70B-CA16D11A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01C8-929A-4ADF-83C0-8AD208D8FE8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DB8D3B-59B0-4944-9551-FCA20CF9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9BEE2A-12C6-4548-8435-749A9C41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35F2-B92A-4C08-93DA-16C2EEF79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9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852C885-6DE1-4EA4-BD82-6D49AA41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6E6FD7-22E1-433A-92EC-915CBF144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B6A41-3EFC-47A1-908F-DF937FE12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01C8-929A-4ADF-83C0-8AD208D8FE8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8E67F8-520B-4E11-8FDD-1C762A377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3C8684-DA95-41DB-8375-445C70C5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835F2-B92A-4C08-93DA-16C2EEF79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25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C953EF0-75C9-4B6A-A36D-4F6F607B85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06223" y="1017194"/>
            <a:ext cx="3368472" cy="309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63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F49C3CB-B21F-4FAC-B785-0321582EBF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8" b="89680" l="7162" r="89655">
                        <a14:foregroundMark x1="11406" y1="8541" x2="7427" y2="48043"/>
                        <a14:foregroundMark x1="7427" y1="48043" x2="7427" y2="48399"/>
                        <a14:foregroundMark x1="15385" y1="5338" x2="15385" y2="53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7363" y="1476074"/>
            <a:ext cx="3787837" cy="282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5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DDB7036-6A66-4305-9F54-98876210F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8797" y="1279843"/>
            <a:ext cx="2406774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0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80FC0BD-36D9-4042-9478-108DEBCE64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80819" y="1104211"/>
            <a:ext cx="2838848" cy="316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1DF4A02-5062-4253-A45C-0EB3FA422D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42241" y="1664800"/>
            <a:ext cx="2553759" cy="25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851E5E0-0BCA-495D-BD5C-02F9A8C946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10361" y="1736462"/>
            <a:ext cx="1552019" cy="11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9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F18C3B2-5C89-45D8-9F63-5CC1381D07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556"/>
          <a:stretch/>
        </p:blipFill>
        <p:spPr>
          <a:xfrm>
            <a:off x="1609790" y="1687033"/>
            <a:ext cx="2891326" cy="202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3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27876C-860D-448D-BB4E-953C7316ED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77631" y="1554480"/>
            <a:ext cx="4431090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8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478918B-6D1D-4E37-AA93-FB914148D3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533"/>
          <a:stretch/>
        </p:blipFill>
        <p:spPr>
          <a:xfrm>
            <a:off x="2311581" y="1435607"/>
            <a:ext cx="2832246" cy="265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2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FEE3AA5-E25F-4721-9AF8-55EC115E6A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46591" y="1819192"/>
            <a:ext cx="2298818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A10A339-DED3-4CCE-BDC8-535F95F1D9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94813" y="1866080"/>
            <a:ext cx="2895749" cy="22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0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3D1DDDE-ED24-4EB4-AB98-733AF6E79E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28634" y="1297133"/>
            <a:ext cx="3267366" cy="25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6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8E93825-DEEE-4706-A9EB-599B9D7B45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83739" y="1786713"/>
            <a:ext cx="3926789" cy="260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183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0</Words>
  <Application>Microsoft Macintosh PowerPoint</Application>
  <PresentationFormat>Grand écran</PresentationFormat>
  <Paragraphs>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Guiti BARAKZOY</dc:creator>
  <cp:lastModifiedBy>Utilisateur Microsoft Office</cp:lastModifiedBy>
  <cp:revision>3</cp:revision>
  <dcterms:created xsi:type="dcterms:W3CDTF">2022-08-26T12:57:21Z</dcterms:created>
  <dcterms:modified xsi:type="dcterms:W3CDTF">2022-08-27T08:43:04Z</dcterms:modified>
</cp:coreProperties>
</file>