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4"/>
  </p:notesMasterIdLst>
  <p:sldIdLst>
    <p:sldId id="280" r:id="rId6"/>
    <p:sldId id="312" r:id="rId7"/>
    <p:sldId id="313" r:id="rId8"/>
    <p:sldId id="316" r:id="rId9"/>
    <p:sldId id="317" r:id="rId10"/>
    <p:sldId id="318" r:id="rId11"/>
    <p:sldId id="319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34C08-6020-0776-5F9C-FE011D03297E}" v="979" dt="2018-12-21T11:58:44.312"/>
    <p1510:client id="{B29C1229-E678-3CDC-304C-508D2313733B}" v="4" dt="2018-12-21T11:57:38.318"/>
    <p1510:client id="{75AEAE99-52F9-4157-BC81-A152A8678176}" v="7" dt="2018-12-21T11:59:36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esten, D. (16021665)" userId="S::16021665@student.hhs.nl::e7ade19c-8fb9-4dec-9fc4-cbb468dbe516" providerId="AD" clId="Web-{B29C1229-E678-3CDC-304C-508D2313733B}"/>
    <pc:docChg chg="modSld">
      <pc:chgData name="Boesten, D. (16021665)" userId="S::16021665@student.hhs.nl::e7ade19c-8fb9-4dec-9fc4-cbb468dbe516" providerId="AD" clId="Web-{B29C1229-E678-3CDC-304C-508D2313733B}" dt="2018-12-21T11:57:38.318" v="3" actId="1076"/>
      <pc:docMkLst>
        <pc:docMk/>
      </pc:docMkLst>
      <pc:sldChg chg="modSp">
        <pc:chgData name="Boesten, D. (16021665)" userId="S::16021665@student.hhs.nl::e7ade19c-8fb9-4dec-9fc4-cbb468dbe516" providerId="AD" clId="Web-{B29C1229-E678-3CDC-304C-508D2313733B}" dt="2018-12-21T11:57:38.318" v="3" actId="1076"/>
        <pc:sldMkLst>
          <pc:docMk/>
          <pc:sldMk cId="4115562705" sldId="317"/>
        </pc:sldMkLst>
        <pc:spChg chg="mod">
          <ac:chgData name="Boesten, D. (16021665)" userId="S::16021665@student.hhs.nl::e7ade19c-8fb9-4dec-9fc4-cbb468dbe516" providerId="AD" clId="Web-{B29C1229-E678-3CDC-304C-508D2313733B}" dt="2018-12-21T11:57:38.318" v="3" actId="1076"/>
          <ac:spMkLst>
            <pc:docMk/>
            <pc:sldMk cId="4115562705" sldId="317"/>
            <ac:spMk id="2" creationId="{35CEDA90-5711-4B6A-B8BD-FF5DC48A3A75}"/>
          </ac:spMkLst>
        </pc:spChg>
      </pc:sldChg>
      <pc:sldChg chg="modSp">
        <pc:chgData name="Boesten, D. (16021665)" userId="S::16021665@student.hhs.nl::e7ade19c-8fb9-4dec-9fc4-cbb468dbe516" providerId="AD" clId="Web-{B29C1229-E678-3CDC-304C-508D2313733B}" dt="2018-12-21T11:57:30.974" v="1" actId="1076"/>
        <pc:sldMkLst>
          <pc:docMk/>
          <pc:sldMk cId="62802762" sldId="319"/>
        </pc:sldMkLst>
        <pc:spChg chg="mod">
          <ac:chgData name="Boesten, D. (16021665)" userId="S::16021665@student.hhs.nl::e7ade19c-8fb9-4dec-9fc4-cbb468dbe516" providerId="AD" clId="Web-{B29C1229-E678-3CDC-304C-508D2313733B}" dt="2018-12-21T11:57:30.974" v="1" actId="1076"/>
          <ac:spMkLst>
            <pc:docMk/>
            <pc:sldMk cId="62802762" sldId="319"/>
            <ac:spMk id="2" creationId="{35CEDA90-5711-4B6A-B8BD-FF5DC48A3A75}"/>
          </ac:spMkLst>
        </pc:spChg>
      </pc:sldChg>
    </pc:docChg>
  </pc:docChgLst>
  <pc:docChgLst>
    <pc:chgData clId="Web-{2BD34C08-6020-0776-5F9C-FE011D03297E}"/>
    <pc:docChg chg="addSld modSld">
      <pc:chgData name="" userId="" providerId="" clId="Web-{2BD34C08-6020-0776-5F9C-FE011D03297E}" dt="2018-12-21T11:58:44.312" v="122" actId="1076"/>
      <pc:docMkLst>
        <pc:docMk/>
      </pc:docMkLst>
      <pc:sldChg chg="modSp">
        <pc:chgData name="" userId="" providerId="" clId="Web-{2BD34C08-6020-0776-5F9C-FE011D03297E}" dt="2018-12-21T11:54:03.686" v="38" actId="20577"/>
        <pc:sldMkLst>
          <pc:docMk/>
          <pc:sldMk cId="2913195382" sldId="318"/>
        </pc:sldMkLst>
        <pc:spChg chg="mod">
          <ac:chgData name="" userId="" providerId="" clId="Web-{2BD34C08-6020-0776-5F9C-FE011D03297E}" dt="2018-12-21T11:54:03.686" v="38" actId="20577"/>
          <ac:spMkLst>
            <pc:docMk/>
            <pc:sldMk cId="2913195382" sldId="318"/>
            <ac:spMk id="7" creationId="{2717F389-262D-4CF0-87CD-CF0A2A540127}"/>
          </ac:spMkLst>
        </pc:spChg>
      </pc:sldChg>
      <pc:sldChg chg="modSp add replId">
        <pc:chgData name="" userId="" providerId="" clId="Web-{2BD34C08-6020-0776-5F9C-FE011D03297E}" dt="2018-12-21T11:58:44.312" v="122" actId="1076"/>
        <pc:sldMkLst>
          <pc:docMk/>
          <pc:sldMk cId="62802762" sldId="319"/>
        </pc:sldMkLst>
        <pc:spChg chg="mod">
          <ac:chgData name="" userId="" providerId="" clId="Web-{2BD34C08-6020-0776-5F9C-FE011D03297E}" dt="2018-12-21T11:54:30.077" v="81" actId="20577"/>
          <ac:spMkLst>
            <pc:docMk/>
            <pc:sldMk cId="62802762" sldId="319"/>
            <ac:spMk id="2" creationId="{35CEDA90-5711-4B6A-B8BD-FF5DC48A3A75}"/>
          </ac:spMkLst>
        </pc:spChg>
        <pc:spChg chg="mod">
          <ac:chgData name="" userId="" providerId="" clId="Web-{2BD34C08-6020-0776-5F9C-FE011D03297E}" dt="2018-12-21T11:58:44.312" v="122" actId="1076"/>
          <ac:spMkLst>
            <pc:docMk/>
            <pc:sldMk cId="62802762" sldId="319"/>
            <ac:spMk id="7" creationId="{2717F389-262D-4CF0-87CD-CF0A2A540127}"/>
          </ac:spMkLst>
        </pc:spChg>
      </pc:sldChg>
    </pc:docChg>
  </pc:docChgLst>
  <pc:docChgLst>
    <pc:chgData name="Boesten, D. (16021665)" userId="e7ade19c-8fb9-4dec-9fc4-cbb468dbe516" providerId="ADAL" clId="{75AEAE99-52F9-4157-BC81-A152A8678176}"/>
    <pc:docChg chg="undo custSel modSld">
      <pc:chgData name="Boesten, D. (16021665)" userId="e7ade19c-8fb9-4dec-9fc4-cbb468dbe516" providerId="ADAL" clId="{75AEAE99-52F9-4157-BC81-A152A8678176}" dt="2018-12-21T11:59:36.348" v="7" actId="27636"/>
      <pc:docMkLst>
        <pc:docMk/>
      </pc:docMkLst>
      <pc:sldChg chg="modSp">
        <pc:chgData name="Boesten, D. (16021665)" userId="e7ade19c-8fb9-4dec-9fc4-cbb468dbe516" providerId="ADAL" clId="{75AEAE99-52F9-4157-BC81-A152A8678176}" dt="2018-12-21T11:59:36.348" v="7" actId="27636"/>
        <pc:sldMkLst>
          <pc:docMk/>
          <pc:sldMk cId="62802762" sldId="319"/>
        </pc:sldMkLst>
        <pc:spChg chg="mod">
          <ac:chgData name="Boesten, D. (16021665)" userId="e7ade19c-8fb9-4dec-9fc4-cbb468dbe516" providerId="ADAL" clId="{75AEAE99-52F9-4157-BC81-A152A8678176}" dt="2018-12-21T11:59:36.348" v="7" actId="27636"/>
          <ac:spMkLst>
            <pc:docMk/>
            <pc:sldMk cId="62802762" sldId="319"/>
            <ac:spMk id="2" creationId="{35CEDA90-5711-4B6A-B8BD-FF5DC48A3A75}"/>
          </ac:spMkLst>
        </pc:spChg>
      </pc:sldChg>
    </pc:docChg>
  </pc:docChgLst>
  <pc:docChgLst>
    <pc:chgData name="Garcia, V. (18076033)" userId="S::18076033@student.hhs.nl::035d53a4-dc89-41a3-a108-5bf9c0ee5887" providerId="AD" clId="Web-{2BD34C08-6020-0776-5F9C-FE011D03297E}"/>
    <pc:docChg chg="addSld delSld modSld">
      <pc:chgData name="Garcia, V. (18076033)" userId="S::18076033@student.hhs.nl::035d53a4-dc89-41a3-a108-5bf9c0ee5887" providerId="AD" clId="Web-{2BD34C08-6020-0776-5F9C-FE011D03297E}" dt="2018-12-21T11:35:20.968" v="976" actId="20577"/>
      <pc:docMkLst>
        <pc:docMk/>
      </pc:docMkLst>
      <pc:sldChg chg="del">
        <pc:chgData name="Garcia, V. (18076033)" userId="S::18076033@student.hhs.nl::035d53a4-dc89-41a3-a108-5bf9c0ee5887" providerId="AD" clId="Web-{2BD34C08-6020-0776-5F9C-FE011D03297E}" dt="2018-12-21T10:25:46.257" v="33" actId="20577"/>
        <pc:sldMkLst>
          <pc:docMk/>
          <pc:sldMk cId="1177998893" sldId="261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6.210" v="31" actId="20577"/>
        <pc:sldMkLst>
          <pc:docMk/>
          <pc:sldMk cId="3628057829" sldId="289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6.210" v="30" actId="20577"/>
        <pc:sldMkLst>
          <pc:docMk/>
          <pc:sldMk cId="4002955752" sldId="291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5.976" v="28" actId="20577"/>
        <pc:sldMkLst>
          <pc:docMk/>
          <pc:sldMk cId="363757932" sldId="292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5.976" v="27" actId="20577"/>
        <pc:sldMkLst>
          <pc:docMk/>
          <pc:sldMk cId="4207378546" sldId="293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5.976" v="26" actId="20577"/>
        <pc:sldMkLst>
          <pc:docMk/>
          <pc:sldMk cId="3527333746" sldId="295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5.507" v="23" actId="20577"/>
        <pc:sldMkLst>
          <pc:docMk/>
          <pc:sldMk cId="2989242976" sldId="297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5.335" v="21" actId="20577"/>
        <pc:sldMkLst>
          <pc:docMk/>
          <pc:sldMk cId="2063684731" sldId="298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5.913" v="25" actId="20577"/>
        <pc:sldMkLst>
          <pc:docMk/>
          <pc:sldMk cId="660502747" sldId="299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5.710" v="24" actId="20577"/>
        <pc:sldMkLst>
          <pc:docMk/>
          <pc:sldMk cId="1506878944" sldId="300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5.351" v="22" actId="20577"/>
        <pc:sldMkLst>
          <pc:docMk/>
          <pc:sldMk cId="314349441" sldId="301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6.101" v="29" actId="20577"/>
        <pc:sldMkLst>
          <pc:docMk/>
          <pc:sldMk cId="1400331495" sldId="302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6.210" v="32" actId="20577"/>
        <pc:sldMkLst>
          <pc:docMk/>
          <pc:sldMk cId="262262484" sldId="303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5.319" v="17" actId="20577"/>
        <pc:sldMkLst>
          <pc:docMk/>
          <pc:sldMk cId="3083766567" sldId="304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5.319" v="16" actId="20577"/>
        <pc:sldMkLst>
          <pc:docMk/>
          <pc:sldMk cId="4035486548" sldId="305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5.304" v="15" actId="20577"/>
        <pc:sldMkLst>
          <pc:docMk/>
          <pc:sldMk cId="1972003187" sldId="306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5.335" v="20" actId="20577"/>
        <pc:sldMkLst>
          <pc:docMk/>
          <pc:sldMk cId="1909284042" sldId="307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5.335" v="19" actId="20577"/>
        <pc:sldMkLst>
          <pc:docMk/>
          <pc:sldMk cId="1562191388" sldId="309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5.319" v="18" actId="20577"/>
        <pc:sldMkLst>
          <pc:docMk/>
          <pc:sldMk cId="2390034233" sldId="310"/>
        </pc:sldMkLst>
      </pc:sldChg>
      <pc:sldChg chg="del">
        <pc:chgData name="Garcia, V. (18076033)" userId="S::18076033@student.hhs.nl::035d53a4-dc89-41a3-a108-5bf9c0ee5887" providerId="AD" clId="Web-{2BD34C08-6020-0776-5F9C-FE011D03297E}" dt="2018-12-21T10:25:45.304" v="14" actId="20577"/>
        <pc:sldMkLst>
          <pc:docMk/>
          <pc:sldMk cId="3654587556" sldId="311"/>
        </pc:sldMkLst>
      </pc:sldChg>
      <pc:sldChg chg="addSp delSp modSp">
        <pc:chgData name="Garcia, V. (18076033)" userId="S::18076033@student.hhs.nl::035d53a4-dc89-41a3-a108-5bf9c0ee5887" providerId="AD" clId="Web-{2BD34C08-6020-0776-5F9C-FE011D03297E}" dt="2018-12-21T10:51:39.252" v="739" actId="1076"/>
        <pc:sldMkLst>
          <pc:docMk/>
          <pc:sldMk cId="4273393100" sldId="313"/>
        </pc:sldMkLst>
        <pc:spChg chg="mod">
          <ac:chgData name="Garcia, V. (18076033)" userId="S::18076033@student.hhs.nl::035d53a4-dc89-41a3-a108-5bf9c0ee5887" providerId="AD" clId="Web-{2BD34C08-6020-0776-5F9C-FE011D03297E}" dt="2018-12-21T10:39:27.715" v="377" actId="20577"/>
          <ac:spMkLst>
            <pc:docMk/>
            <pc:sldMk cId="4273393100" sldId="313"/>
            <ac:spMk id="2" creationId="{35CEDA90-5711-4B6A-B8BD-FF5DC48A3A75}"/>
          </ac:spMkLst>
        </pc:spChg>
        <pc:spChg chg="del mod">
          <ac:chgData name="Garcia, V. (18076033)" userId="S::18076033@student.hhs.nl::035d53a4-dc89-41a3-a108-5bf9c0ee5887" providerId="AD" clId="Web-{2BD34C08-6020-0776-5F9C-FE011D03297E}" dt="2018-12-21T10:25:28.242" v="13" actId="1076"/>
          <ac:spMkLst>
            <pc:docMk/>
            <pc:sldMk cId="4273393100" sldId="313"/>
            <ac:spMk id="4" creationId="{FC67A8FC-505A-4CDF-B5C3-F3A263FE1D34}"/>
          </ac:spMkLst>
        </pc:spChg>
        <pc:spChg chg="add mod">
          <ac:chgData name="Garcia, V. (18076033)" userId="S::18076033@student.hhs.nl::035d53a4-dc89-41a3-a108-5bf9c0ee5887" providerId="AD" clId="Web-{2BD34C08-6020-0776-5F9C-FE011D03297E}" dt="2018-12-21T10:31:26.565" v="268" actId="20577"/>
          <ac:spMkLst>
            <pc:docMk/>
            <pc:sldMk cId="4273393100" sldId="313"/>
            <ac:spMk id="8" creationId="{7BF0D015-1755-4066-964E-824A96DFCF20}"/>
          </ac:spMkLst>
        </pc:spChg>
        <pc:spChg chg="del">
          <ac:chgData name="Garcia, V. (18076033)" userId="S::18076033@student.hhs.nl::035d53a4-dc89-41a3-a108-5bf9c0ee5887" providerId="AD" clId="Web-{2BD34C08-6020-0776-5F9C-FE011D03297E}" dt="2018-12-21T10:25:19.554" v="5" actId="1076"/>
          <ac:spMkLst>
            <pc:docMk/>
            <pc:sldMk cId="4273393100" sldId="313"/>
            <ac:spMk id="10" creationId="{1EC30994-D4E2-4BC0-866E-A92B128F7F79}"/>
          </ac:spMkLst>
        </pc:spChg>
        <pc:spChg chg="add del mod">
          <ac:chgData name="Garcia, V. (18076033)" userId="S::18076033@student.hhs.nl::035d53a4-dc89-41a3-a108-5bf9c0ee5887" providerId="AD" clId="Web-{2BD34C08-6020-0776-5F9C-FE011D03297E}" dt="2018-12-21T10:39:17.371" v="349" actId="1076"/>
          <ac:spMkLst>
            <pc:docMk/>
            <pc:sldMk cId="4273393100" sldId="313"/>
            <ac:spMk id="11" creationId="{8E679D52-8B72-481D-B13D-F108D5F16BC5}"/>
          </ac:spMkLst>
        </pc:spChg>
        <pc:spChg chg="del">
          <ac:chgData name="Garcia, V. (18076033)" userId="S::18076033@student.hhs.nl::035d53a4-dc89-41a3-a108-5bf9c0ee5887" providerId="AD" clId="Web-{2BD34C08-6020-0776-5F9C-FE011D03297E}" dt="2018-12-21T10:25:22.242" v="7" actId="1076"/>
          <ac:spMkLst>
            <pc:docMk/>
            <pc:sldMk cId="4273393100" sldId="313"/>
            <ac:spMk id="13" creationId="{02BBF638-8813-4057-A7BF-5E8FEF5F4BFE}"/>
          </ac:spMkLst>
        </pc:spChg>
        <pc:spChg chg="add mod">
          <ac:chgData name="Garcia, V. (18076033)" userId="S::18076033@student.hhs.nl::035d53a4-dc89-41a3-a108-5bf9c0ee5887" providerId="AD" clId="Web-{2BD34C08-6020-0776-5F9C-FE011D03297E}" dt="2018-12-21T10:51:39.252" v="739" actId="1076"/>
          <ac:spMkLst>
            <pc:docMk/>
            <pc:sldMk cId="4273393100" sldId="313"/>
            <ac:spMk id="15" creationId="{EA4C3DE9-F725-49AB-9DF8-C780669CB523}"/>
          </ac:spMkLst>
        </pc:spChg>
        <pc:picChg chg="mod">
          <ac:chgData name="Garcia, V. (18076033)" userId="S::18076033@student.hhs.nl::035d53a4-dc89-41a3-a108-5bf9c0ee5887" providerId="AD" clId="Web-{2BD34C08-6020-0776-5F9C-FE011D03297E}" dt="2018-12-21T10:31:18.393" v="265" actId="1076"/>
          <ac:picMkLst>
            <pc:docMk/>
            <pc:sldMk cId="4273393100" sldId="313"/>
            <ac:picMk id="6" creationId="{3B802906-8E17-4FF1-8A08-BE7734AAC200}"/>
          </ac:picMkLst>
        </pc:picChg>
        <pc:picChg chg="del">
          <ac:chgData name="Garcia, V. (18076033)" userId="S::18076033@student.hhs.nl::035d53a4-dc89-41a3-a108-5bf9c0ee5887" providerId="AD" clId="Web-{2BD34C08-6020-0776-5F9C-FE011D03297E}" dt="2018-12-21T10:25:02.554" v="0" actId="1076"/>
          <ac:picMkLst>
            <pc:docMk/>
            <pc:sldMk cId="4273393100" sldId="313"/>
            <ac:picMk id="7" creationId="{77036D2E-084A-465E-AA01-5497C54889F7}"/>
          </ac:picMkLst>
        </pc:picChg>
        <pc:picChg chg="add del mod">
          <ac:chgData name="Garcia, V. (18076033)" userId="S::18076033@student.hhs.nl::035d53a4-dc89-41a3-a108-5bf9c0ee5887" providerId="AD" clId="Web-{2BD34C08-6020-0776-5F9C-FE011D03297E}" dt="2018-12-21T10:51:20.784" v="727" actId="1076"/>
          <ac:picMkLst>
            <pc:docMk/>
            <pc:sldMk cId="4273393100" sldId="313"/>
            <ac:picMk id="16" creationId="{A4988A06-5B40-4F0A-AEAB-4423586BBE92}"/>
          </ac:picMkLst>
        </pc:picChg>
        <pc:cxnChg chg="del mod">
          <ac:chgData name="Garcia, V. (18076033)" userId="S::18076033@student.hhs.nl::035d53a4-dc89-41a3-a108-5bf9c0ee5887" providerId="AD" clId="Web-{2BD34C08-6020-0776-5F9C-FE011D03297E}" dt="2018-12-21T10:25:20.539" v="6" actId="1076"/>
          <ac:cxnSpMkLst>
            <pc:docMk/>
            <pc:sldMk cId="4273393100" sldId="313"/>
            <ac:cxnSpMk id="9" creationId="{4EE11BCB-02CE-4538-BE20-FBADFF2E932D}"/>
          </ac:cxnSpMkLst>
        </pc:cxnChg>
        <pc:cxnChg chg="del">
          <ac:chgData name="Garcia, V. (18076033)" userId="S::18076033@student.hhs.nl::035d53a4-dc89-41a3-a108-5bf9c0ee5887" providerId="AD" clId="Web-{2BD34C08-6020-0776-5F9C-FE011D03297E}" dt="2018-12-21T10:25:24.523" v="8" actId="1076"/>
          <ac:cxnSpMkLst>
            <pc:docMk/>
            <pc:sldMk cId="4273393100" sldId="313"/>
            <ac:cxnSpMk id="12" creationId="{AB01A902-59D9-4BB0-928E-E1F375822122}"/>
          </ac:cxnSpMkLst>
        </pc:cxnChg>
      </pc:sldChg>
      <pc:sldChg chg="del">
        <pc:chgData name="Garcia, V. (18076033)" userId="S::18076033@student.hhs.nl::035d53a4-dc89-41a3-a108-5bf9c0ee5887" providerId="AD" clId="Web-{2BD34C08-6020-0776-5F9C-FE011D03297E}" dt="2018-12-21T10:25:46.257" v="34" actId="20577"/>
        <pc:sldMkLst>
          <pc:docMk/>
          <pc:sldMk cId="1406630132" sldId="314"/>
        </pc:sldMkLst>
      </pc:sldChg>
      <pc:sldChg chg="addSp delSp modSp add replId">
        <pc:chgData name="Garcia, V. (18076033)" userId="S::18076033@student.hhs.nl::035d53a4-dc89-41a3-a108-5bf9c0ee5887" providerId="AD" clId="Web-{2BD34C08-6020-0776-5F9C-FE011D03297E}" dt="2018-12-21T11:05:56.163" v="764" actId="1076"/>
        <pc:sldMkLst>
          <pc:docMk/>
          <pc:sldMk cId="2668044445" sldId="316"/>
        </pc:sldMkLst>
        <pc:spChg chg="mod">
          <ac:chgData name="Garcia, V. (18076033)" userId="S::18076033@student.hhs.nl::035d53a4-dc89-41a3-a108-5bf9c0ee5887" providerId="AD" clId="Web-{2BD34C08-6020-0776-5F9C-FE011D03297E}" dt="2018-12-21T10:51:52.065" v="746" actId="20577"/>
          <ac:spMkLst>
            <pc:docMk/>
            <pc:sldMk cId="2668044445" sldId="316"/>
            <ac:spMk id="2" creationId="{35CEDA90-5711-4B6A-B8BD-FF5DC48A3A75}"/>
          </ac:spMkLst>
        </pc:spChg>
        <pc:spChg chg="del">
          <ac:chgData name="Garcia, V. (18076033)" userId="S::18076033@student.hhs.nl::035d53a4-dc89-41a3-a108-5bf9c0ee5887" providerId="AD" clId="Web-{2BD34C08-6020-0776-5F9C-FE011D03297E}" dt="2018-12-21T10:50:55.315" v="723" actId="1076"/>
          <ac:spMkLst>
            <pc:docMk/>
            <pc:sldMk cId="2668044445" sldId="316"/>
            <ac:spMk id="15" creationId="{EA4C3DE9-F725-49AB-9DF8-C780669CB523}"/>
          </ac:spMkLst>
        </pc:spChg>
        <pc:picChg chg="add del mod">
          <ac:chgData name="Garcia, V. (18076033)" userId="S::18076033@student.hhs.nl::035d53a4-dc89-41a3-a108-5bf9c0ee5887" providerId="AD" clId="Web-{2BD34C08-6020-0776-5F9C-FE011D03297E}" dt="2018-12-21T11:00:46.558" v="757" actId="1076"/>
          <ac:picMkLst>
            <pc:docMk/>
            <pc:sldMk cId="2668044445" sldId="316"/>
            <ac:picMk id="4" creationId="{6714759A-96D2-4688-B2AC-03700977ACF1}"/>
          </ac:picMkLst>
        </pc:picChg>
        <pc:picChg chg="add mod">
          <ac:chgData name="Garcia, V. (18076033)" userId="S::18076033@student.hhs.nl::035d53a4-dc89-41a3-a108-5bf9c0ee5887" providerId="AD" clId="Web-{2BD34C08-6020-0776-5F9C-FE011D03297E}" dt="2018-12-21T11:05:56.163" v="764" actId="1076"/>
          <ac:picMkLst>
            <pc:docMk/>
            <pc:sldMk cId="2668044445" sldId="316"/>
            <ac:picMk id="9" creationId="{25837D1A-0932-4ADF-A920-6B535EE48FEC}"/>
          </ac:picMkLst>
        </pc:picChg>
        <pc:picChg chg="del mod">
          <ac:chgData name="Garcia, V. (18076033)" userId="S::18076033@student.hhs.nl::035d53a4-dc89-41a3-a108-5bf9c0ee5887" providerId="AD" clId="Web-{2BD34C08-6020-0776-5F9C-FE011D03297E}" dt="2018-12-21T10:51:17.034" v="726" actId="1076"/>
          <ac:picMkLst>
            <pc:docMk/>
            <pc:sldMk cId="2668044445" sldId="316"/>
            <ac:picMk id="16" creationId="{A4988A06-5B40-4F0A-AEAB-4423586BBE92}"/>
          </ac:picMkLst>
        </pc:picChg>
      </pc:sldChg>
      <pc:sldChg chg="addSp delSp modSp add replId">
        <pc:chgData name="Garcia, V. (18076033)" userId="S::18076033@student.hhs.nl::035d53a4-dc89-41a3-a108-5bf9c0ee5887" providerId="AD" clId="Web-{2BD34C08-6020-0776-5F9C-FE011D03297E}" dt="2018-12-21T11:07:28.224" v="779" actId="14100"/>
        <pc:sldMkLst>
          <pc:docMk/>
          <pc:sldMk cId="4115562705" sldId="317"/>
        </pc:sldMkLst>
        <pc:spChg chg="add">
          <ac:chgData name="Garcia, V. (18076033)" userId="S::18076033@student.hhs.nl::035d53a4-dc89-41a3-a108-5bf9c0ee5887" providerId="AD" clId="Web-{2BD34C08-6020-0776-5F9C-FE011D03297E}" dt="2018-12-21T11:06:43.225" v="767" actId="14100"/>
          <ac:spMkLst>
            <pc:docMk/>
            <pc:sldMk cId="4115562705" sldId="317"/>
            <ac:spMk id="10" creationId="{CBDB5DF4-6AED-4165-BB70-E75A9DBAA0AF}"/>
          </ac:spMkLst>
        </pc:spChg>
        <pc:spChg chg="add">
          <ac:chgData name="Garcia, V. (18076033)" userId="S::18076033@student.hhs.nl::035d53a4-dc89-41a3-a108-5bf9c0ee5887" providerId="AD" clId="Web-{2BD34C08-6020-0776-5F9C-FE011D03297E}" dt="2018-12-21T11:06:44.647" v="768" actId="14100"/>
          <ac:spMkLst>
            <pc:docMk/>
            <pc:sldMk cId="4115562705" sldId="317"/>
            <ac:spMk id="11" creationId="{099FCFC4-872C-4CCF-942F-2965B51D8BD1}"/>
          </ac:spMkLst>
        </pc:spChg>
        <pc:picChg chg="add mod modCrop">
          <ac:chgData name="Garcia, V. (18076033)" userId="S::18076033@student.hhs.nl::035d53a4-dc89-41a3-a108-5bf9c0ee5887" providerId="AD" clId="Web-{2BD34C08-6020-0776-5F9C-FE011D03297E}" dt="2018-12-21T11:07:28.224" v="779" actId="14100"/>
          <ac:picMkLst>
            <pc:docMk/>
            <pc:sldMk cId="4115562705" sldId="317"/>
            <ac:picMk id="4" creationId="{3B088CBE-1F7B-4687-8514-D4E7F191D22C}"/>
          </ac:picMkLst>
        </pc:picChg>
        <pc:picChg chg="del">
          <ac:chgData name="Garcia, V. (18076033)" userId="S::18076033@student.hhs.nl::035d53a4-dc89-41a3-a108-5bf9c0ee5887" providerId="AD" clId="Web-{2BD34C08-6020-0776-5F9C-FE011D03297E}" dt="2018-12-21T11:06:04.835" v="766" actId="14100"/>
          <ac:picMkLst>
            <pc:docMk/>
            <pc:sldMk cId="4115562705" sldId="317"/>
            <ac:picMk id="9" creationId="{25837D1A-0932-4ADF-A920-6B535EE48FEC}"/>
          </ac:picMkLst>
        </pc:picChg>
      </pc:sldChg>
      <pc:sldChg chg="addSp delSp modSp add replId">
        <pc:chgData name="Garcia, V. (18076033)" userId="S::18076033@student.hhs.nl::035d53a4-dc89-41a3-a108-5bf9c0ee5887" providerId="AD" clId="Web-{2BD34C08-6020-0776-5F9C-FE011D03297E}" dt="2018-12-21T11:35:20.968" v="975" actId="20577"/>
        <pc:sldMkLst>
          <pc:docMk/>
          <pc:sldMk cId="2913195382" sldId="318"/>
        </pc:sldMkLst>
        <pc:spChg chg="mod">
          <ac:chgData name="Garcia, V. (18076033)" userId="S::18076033@student.hhs.nl::035d53a4-dc89-41a3-a108-5bf9c0ee5887" providerId="AD" clId="Web-{2BD34C08-6020-0776-5F9C-FE011D03297E}" dt="2018-12-21T11:18:10.685" v="785" actId="20577"/>
          <ac:spMkLst>
            <pc:docMk/>
            <pc:sldMk cId="2913195382" sldId="318"/>
            <ac:spMk id="2" creationId="{35CEDA90-5711-4B6A-B8BD-FF5DC48A3A75}"/>
          </ac:spMkLst>
        </pc:spChg>
        <pc:spChg chg="add mod">
          <ac:chgData name="Garcia, V. (18076033)" userId="S::18076033@student.hhs.nl::035d53a4-dc89-41a3-a108-5bf9c0ee5887" providerId="AD" clId="Web-{2BD34C08-6020-0776-5F9C-FE011D03297E}" dt="2018-12-21T11:35:20.968" v="975" actId="20577"/>
          <ac:spMkLst>
            <pc:docMk/>
            <pc:sldMk cId="2913195382" sldId="318"/>
            <ac:spMk id="7" creationId="{2717F389-262D-4CF0-87CD-CF0A2A540127}"/>
          </ac:spMkLst>
        </pc:spChg>
        <pc:picChg chg="del">
          <ac:chgData name="Garcia, V. (18076033)" userId="S::18076033@student.hhs.nl::035d53a4-dc89-41a3-a108-5bf9c0ee5887" providerId="AD" clId="Web-{2BD34C08-6020-0776-5F9C-FE011D03297E}" dt="2018-12-21T11:18:12.919" v="788" actId="20577"/>
          <ac:picMkLst>
            <pc:docMk/>
            <pc:sldMk cId="2913195382" sldId="318"/>
            <ac:picMk id="4" creationId="{3B088CBE-1F7B-4687-8514-D4E7F191D2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C1D9-9295-4048-914B-1084413DE9D1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4E96C-DCD7-4FB9-BAFF-9247A2020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951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E96C-DCD7-4FB9-BAFF-9247A20203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19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E96C-DCD7-4FB9-BAFF-9247A202034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E96C-DCD7-4FB9-BAFF-9247A202034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3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E96C-DCD7-4FB9-BAFF-9247A202034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32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E96C-DCD7-4FB9-BAFF-9247A202034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E96C-DCD7-4FB9-BAFF-9247A202034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E96C-DCD7-4FB9-BAFF-9247A202034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0986-9E38-4E57-BD0B-9C883E9AF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6206C-C27D-4E1F-9C56-8133EED8D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65EFC-5761-4391-80B9-F9E862A3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AC87-DDF7-44E9-8CFF-4BDBA8054EF9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1030A-2020-43EA-8881-9A842818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97DB-A69B-48DD-B0E8-F4C651CD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A11-D9BA-44CC-AC2B-A61EC6590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17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C72C-EBD5-4A23-9BA4-F8DA2873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EBD51-35C2-409F-8A6C-9F1221D67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9C8DF-E82D-4334-9921-878EBF73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AC87-DDF7-44E9-8CFF-4BDBA8054EF9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F00FB-AA1F-4440-9D60-6B8929F1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42958-F8BA-4273-A107-C3876141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A11-D9BA-44CC-AC2B-A61EC6590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4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A3AF8-3E95-4DC3-9030-7AE75AC8A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18BF1-1A01-4CE5-8858-96C5F3B9A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27C2-D2DB-48AE-A806-43EF45BD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AC87-DDF7-44E9-8CFF-4BDBA8054EF9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5D27F-E68E-4D0F-8C17-C6BB78E4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2FF1-7B56-430E-9FB2-90CC75AF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A11-D9BA-44CC-AC2B-A61EC6590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825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4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scha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062D567-7817-4A81-AFED-7F4B48EA41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518BC0F6-845D-46ED-9551-4A924AB40D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7908" y="6194511"/>
            <a:ext cx="2743200" cy="546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7F9757-E637-424B-B856-B971B214EC20}"/>
              </a:ext>
            </a:extLst>
          </p:cNvPr>
          <p:cNvSpPr txBox="1"/>
          <p:nvPr userDrawn="1"/>
        </p:nvSpPr>
        <p:spPr>
          <a:xfrm>
            <a:off x="838200" y="1829575"/>
            <a:ext cx="9948169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/>
              <a:t>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25A86-DEBB-45DE-B2A7-F4C30F47FB5A}"/>
              </a:ext>
            </a:extLst>
          </p:cNvPr>
          <p:cNvSpPr txBox="1"/>
          <p:nvPr userDrawn="1"/>
        </p:nvSpPr>
        <p:spPr>
          <a:xfrm>
            <a:off x="5860211" y="6471249"/>
            <a:ext cx="48595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bg1"/>
                </a:solidFill>
                <a:cs typeface="Calibri"/>
              </a:rPr>
              <a:t>2]</a:t>
            </a:r>
          </a:p>
        </p:txBody>
      </p:sp>
    </p:spTree>
    <p:extLst>
      <p:ext uri="{BB962C8B-B14F-4D97-AF65-F5344CB8AC3E}">
        <p14:creationId xmlns:p14="http://schemas.microsoft.com/office/powerpoint/2010/main" val="216808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52AF-C755-4F30-B837-05D4E991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2A36-381E-4EC1-9FE1-E5A6E576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91ABC-1B21-4866-B58D-94C08358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AC87-DDF7-44E9-8CFF-4BDBA8054EF9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40FCB-9737-487D-8EF6-6660EF64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2290-0DC9-4DB6-815A-C0AEDD65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A11-D9BA-44CC-AC2B-A61EC6590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2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4771-D964-40B6-AE96-AC8F46B5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95FA6-CD27-4160-8D7A-D1E3B2AEE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2D7C-D361-43D0-9880-DEB0ED3D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AC87-DDF7-44E9-8CFF-4BDBA8054EF9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42190-F644-4274-AA72-6E4F4026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32AD-2707-4253-A7D1-237ECF32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A11-D9BA-44CC-AC2B-A61EC6590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97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A0AC-E1DE-48F1-B0E4-4D1EEAEB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77C3-91FD-4C65-A6DC-1E94F8714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477E8-0537-48F3-B503-3C774D3F0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86B8A-C349-4ABA-836A-6F44D8E4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AC87-DDF7-44E9-8CFF-4BDBA8054EF9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84B5F-90A6-4A9C-9D84-43D95978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959E7-D059-4CAA-8AE9-B427C9B5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A11-D9BA-44CC-AC2B-A61EC6590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54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B4F7-40A5-4F83-AA17-83FDB31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CB8CC-E6BF-4E11-810E-951977C0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B8DF5-8115-4355-8449-8A3B8F297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72064-64ED-41DE-A43F-3A280F72F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EEE6B-482A-42EB-B143-FCFCA58FF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4C159-C100-4DCC-BFF7-7C99369E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AC87-DDF7-44E9-8CFF-4BDBA8054EF9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675B1-D202-406D-8381-352AB155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5DEBE-48E1-4EE3-B0BB-FEDC617C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A11-D9BA-44CC-AC2B-A61EC6590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87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CCFE-FF29-4ECE-ADDA-8CAC23C3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65E69-F7EA-46AD-97E9-D936B678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AC87-DDF7-44E9-8CFF-4BDBA8054EF9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25A16-DDB7-482B-8747-D6E8B134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FA296-32EF-4DEF-9A15-7270455A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A11-D9BA-44CC-AC2B-A61EC6590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05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827F7-EBD8-4025-AA73-F687A2C8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AC87-DDF7-44E9-8CFF-4BDBA8054EF9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B85B9-432F-462D-9062-F82F7C17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CAF00-85AF-4218-91A0-BCAD639E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A11-D9BA-44CC-AC2B-A61EC6590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6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49A3-029F-4EC9-A320-31B16510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45167-7E79-49B4-BEDF-4276A39FB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74DBE-99FA-42B8-BCD2-CB92C27C4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09924-1D1E-40A5-B879-DDF3BE1F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AC87-DDF7-44E9-8CFF-4BDBA8054EF9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47D4E-3A6F-4292-BD14-38DFE462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0C8AE-D1D5-462E-98E5-0276C8F9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A11-D9BA-44CC-AC2B-A61EC6590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6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A7AB-622E-4DEE-993C-9905D504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CCFE5-17FB-4F92-993D-B0B35E90F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989FC-1B69-45F4-ADA3-BDE7FEB4D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35093-FE87-4DB5-9AEB-69F24532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AC87-DDF7-44E9-8CFF-4BDBA8054EF9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5219-139C-4337-AB85-8BAD8335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E4DE8-F557-4A97-B656-CC094D9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A11-D9BA-44CC-AC2B-A61EC6590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63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AF047-5F57-49D0-9609-9E312662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97E91-103B-4613-A6A6-5A10AF63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69AF-A335-4121-BCB3-37B34E7F8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AC87-DDF7-44E9-8CFF-4BDBA8054EF9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2119-A3F0-4BB1-B99E-65FA0DC6C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C1E2-2DE0-4136-A7BB-482D404FA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CA11-D9BA-44CC-AC2B-A61EC6590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42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70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B4076196-F57D-417A-A2BB-3A848AF07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85790" y="-104508"/>
            <a:ext cx="12563580" cy="7067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40C470-4FCC-40B5-86DF-5DB282B5B6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r="6465" b="-1"/>
          <a:stretch/>
        </p:blipFill>
        <p:spPr>
          <a:xfrm>
            <a:off x="-185790" y="-186320"/>
            <a:ext cx="9141744" cy="7148827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00881-2E6E-41F2-BFFC-A60E5630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733" y="3011476"/>
            <a:ext cx="4519338" cy="1855246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>
                <a:solidFill>
                  <a:srgbClr val="FFFFFF"/>
                </a:solidFill>
              </a:rPr>
              <a:t>OPSCHALER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B3086-9C68-461C-AF04-D1C7CAB0B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732" y="2311963"/>
            <a:ext cx="4167376" cy="699513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92D050"/>
                </a:solidFill>
              </a:rPr>
              <a:t>KB-74 Presentation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2D28D72-B312-412F-AB93-C75EEE181A30}"/>
              </a:ext>
            </a:extLst>
          </p:cNvPr>
          <p:cNvSpPr/>
          <p:nvPr/>
        </p:nvSpPr>
        <p:spPr>
          <a:xfrm>
            <a:off x="-117696" y="6527234"/>
            <a:ext cx="141620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07-12-2018</a:t>
            </a:r>
            <a:endParaRPr lang="nl-NL" sz="2000" b="0" cap="none" spc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9C9FB3-E0C5-4929-B639-F12D202E8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680" y="-108908"/>
            <a:ext cx="2530514" cy="1444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62A41-44F4-4988-9FBA-4E9D7ADF3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7908" y="6180657"/>
            <a:ext cx="2743200" cy="546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D51E40-E2C0-4FF5-8DFA-424B8E4A0FED}"/>
              </a:ext>
            </a:extLst>
          </p:cNvPr>
          <p:cNvSpPr txBox="1"/>
          <p:nvPr/>
        </p:nvSpPr>
        <p:spPr>
          <a:xfrm>
            <a:off x="9764641" y="3743337"/>
            <a:ext cx="1824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/>
              <a:t>Megan </a:t>
            </a:r>
            <a:r>
              <a:rPr lang="en-US" sz="2000" err="1"/>
              <a:t>Meezen</a:t>
            </a:r>
            <a:r>
              <a:rPr lang="en-US" sz="2000"/>
              <a:t>​</a:t>
            </a:r>
          </a:p>
          <a:p>
            <a:pPr fontAlgn="base"/>
            <a:r>
              <a:rPr lang="en-US" sz="2000" err="1"/>
              <a:t>Daan</a:t>
            </a:r>
            <a:r>
              <a:rPr lang="en-US" sz="2000"/>
              <a:t> </a:t>
            </a:r>
            <a:r>
              <a:rPr lang="en-US" sz="2000" err="1"/>
              <a:t>Boesten</a:t>
            </a:r>
            <a:r>
              <a:rPr lang="en-US" sz="2000"/>
              <a:t>​</a:t>
            </a:r>
          </a:p>
          <a:p>
            <a:pPr fontAlgn="base"/>
            <a:r>
              <a:rPr lang="en-US" sz="2000"/>
              <a:t>Brian de Keijzer​</a:t>
            </a:r>
          </a:p>
          <a:p>
            <a:pPr fontAlgn="base"/>
            <a:r>
              <a:rPr lang="en-US" sz="2000"/>
              <a:t>Victor Gómez​</a:t>
            </a:r>
          </a:p>
          <a:p>
            <a:pPr fontAlgn="base"/>
            <a:r>
              <a:rPr lang="en-US" sz="2000"/>
              <a:t>Victor García​</a:t>
            </a:r>
          </a:p>
          <a:p>
            <a:pPr fontAlgn="base"/>
            <a:r>
              <a:rPr lang="en-US" sz="2000"/>
              <a:t>Pol de </a:t>
            </a:r>
            <a:r>
              <a:rPr lang="en-US" sz="2000" err="1"/>
              <a:t>Visser</a:t>
            </a:r>
            <a:r>
              <a:rPr lang="en-US" sz="2000"/>
              <a:t>​</a:t>
            </a:r>
          </a:p>
          <a:p>
            <a:pPr fontAlgn="base"/>
            <a:r>
              <a:rPr lang="en-US" sz="200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70312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3B802906-8E17-4FF1-8A08-BE7734AAC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EDA90-5711-4B6A-B8BD-FF5DC48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6979"/>
            <a:ext cx="8497229" cy="835627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5554F44-0A6B-472A-9D94-B98C0383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908" y="6194511"/>
            <a:ext cx="2743200" cy="546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5F1889-A43F-49C5-8EFB-A9888539F468}"/>
              </a:ext>
            </a:extLst>
          </p:cNvPr>
          <p:cNvSpPr txBox="1"/>
          <p:nvPr/>
        </p:nvSpPr>
        <p:spPr>
          <a:xfrm>
            <a:off x="838200" y="1829575"/>
            <a:ext cx="7659029" cy="22467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/>
              <a:t>The research goal:  gas usage prediction on residential houses</a:t>
            </a:r>
          </a:p>
          <a:p>
            <a:pPr marL="342900" indent="-342900">
              <a:buFontTx/>
              <a:buChar char="-"/>
            </a:pPr>
            <a:r>
              <a:rPr lang="en-GB" sz="2000"/>
              <a:t>Predict one week ahead</a:t>
            </a:r>
          </a:p>
          <a:p>
            <a:pPr marL="342900" indent="-342900">
              <a:buFontTx/>
              <a:buChar char="-"/>
            </a:pPr>
            <a:r>
              <a:rPr lang="en-GB" sz="2000"/>
              <a:t>Predict with a hourly resolution</a:t>
            </a:r>
          </a:p>
          <a:p>
            <a:pPr marL="342900" indent="-342900">
              <a:buFontTx/>
              <a:buChar char="-"/>
            </a:pPr>
            <a:r>
              <a:rPr lang="en-GB" sz="2000"/>
              <a:t>Use as less data as possible</a:t>
            </a:r>
          </a:p>
          <a:p>
            <a:pPr marL="342900" indent="-342900">
              <a:buFontTx/>
              <a:buChar char="-"/>
            </a:pPr>
            <a:endParaRPr lang="en-GB" sz="2000"/>
          </a:p>
          <a:p>
            <a:r>
              <a:rPr lang="en-GB" sz="2000"/>
              <a:t>Currently predicting on the aggregated level, so groups of houses instead of individual houses.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56B77-29FD-4C52-9146-FC8DFB60C60F}"/>
              </a:ext>
            </a:extLst>
          </p:cNvPr>
          <p:cNvSpPr txBox="1"/>
          <p:nvPr/>
        </p:nvSpPr>
        <p:spPr>
          <a:xfrm>
            <a:off x="5860211" y="6471249"/>
            <a:ext cx="48595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bg1"/>
                </a:solidFill>
                <a:cs typeface="Calibri"/>
              </a:rPr>
              <a:t>1]</a:t>
            </a:r>
          </a:p>
        </p:txBody>
      </p:sp>
    </p:spTree>
    <p:extLst>
      <p:ext uri="{BB962C8B-B14F-4D97-AF65-F5344CB8AC3E}">
        <p14:creationId xmlns:p14="http://schemas.microsoft.com/office/powerpoint/2010/main" val="199350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3B802906-8E17-4FF1-8A08-BE7734AAC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EDA90-5711-4B6A-B8BD-FF5DC48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6979"/>
            <a:ext cx="8497229" cy="835627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Paper  - Prepare Data</a:t>
            </a: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5554F44-0A6B-472A-9D94-B98C0383D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94511"/>
            <a:ext cx="2743200" cy="546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56B77-29FD-4C52-9146-FC8DFB60C60F}"/>
              </a:ext>
            </a:extLst>
          </p:cNvPr>
          <p:cNvSpPr txBox="1"/>
          <p:nvPr/>
        </p:nvSpPr>
        <p:spPr>
          <a:xfrm>
            <a:off x="5860211" y="6471249"/>
            <a:ext cx="48595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bg1"/>
                </a:solidFill>
                <a:cs typeface="Calibri"/>
              </a:rPr>
              <a:t>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D015-1755-4066-964E-824A96DFCF20}"/>
              </a:ext>
            </a:extLst>
          </p:cNvPr>
          <p:cNvSpPr txBox="1"/>
          <p:nvPr/>
        </p:nvSpPr>
        <p:spPr>
          <a:xfrm>
            <a:off x="4724400" y="31943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err="1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C3DE9-F725-49AB-9DF8-C780669CB523}"/>
              </a:ext>
            </a:extLst>
          </p:cNvPr>
          <p:cNvSpPr txBox="1"/>
          <p:nvPr/>
        </p:nvSpPr>
        <p:spPr>
          <a:xfrm>
            <a:off x="1132114" y="2335591"/>
            <a:ext cx="8004627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Prepare data to use same conditions in every model:</a:t>
            </a:r>
          </a:p>
          <a:p>
            <a:endParaRPr lang="en-US" sz="24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>
                <a:cs typeface="Calibri"/>
              </a:rPr>
              <a:t>Features used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cs typeface="Calibri"/>
              </a:rPr>
              <a:t>Test-size (and of course Train)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cs typeface="Calibri"/>
              </a:rPr>
              <a:t>Feature scaling 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cs typeface="Calibri"/>
              </a:rPr>
              <a:t>Dummy variables</a:t>
            </a:r>
          </a:p>
          <a:p>
            <a:pPr marL="742950" lvl="1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339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3B802906-8E17-4FF1-8A08-BE7734AAC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EDA90-5711-4B6A-B8BD-FF5DC48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6979"/>
            <a:ext cx="8497229" cy="835627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Paper  - Results</a:t>
            </a: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5554F44-0A6B-472A-9D94-B98C0383D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94511"/>
            <a:ext cx="2743200" cy="546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56B77-29FD-4C52-9146-FC8DFB60C60F}"/>
              </a:ext>
            </a:extLst>
          </p:cNvPr>
          <p:cNvSpPr txBox="1"/>
          <p:nvPr/>
        </p:nvSpPr>
        <p:spPr>
          <a:xfrm>
            <a:off x="5860211" y="6471249"/>
            <a:ext cx="48595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bg1"/>
                </a:solidFill>
                <a:cs typeface="Calibri"/>
              </a:rPr>
              <a:t>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D015-1755-4066-964E-824A96DFCF20}"/>
              </a:ext>
            </a:extLst>
          </p:cNvPr>
          <p:cNvSpPr txBox="1"/>
          <p:nvPr/>
        </p:nvSpPr>
        <p:spPr>
          <a:xfrm>
            <a:off x="4724400" y="31943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err="1"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5837D1A-0932-4ADF-A920-6B535EE48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067" y="1916129"/>
            <a:ext cx="8718246" cy="402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4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3B802906-8E17-4FF1-8A08-BE7734AAC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EDA90-5711-4B6A-B8BD-FF5DC48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6979"/>
            <a:ext cx="8497229" cy="835627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Paper  - Results</a:t>
            </a: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5554F44-0A6B-472A-9D94-B98C0383D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94511"/>
            <a:ext cx="2743200" cy="546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56B77-29FD-4C52-9146-FC8DFB60C60F}"/>
              </a:ext>
            </a:extLst>
          </p:cNvPr>
          <p:cNvSpPr txBox="1"/>
          <p:nvPr/>
        </p:nvSpPr>
        <p:spPr>
          <a:xfrm>
            <a:off x="5860211" y="6471249"/>
            <a:ext cx="48595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bg1"/>
                </a:solidFill>
                <a:cs typeface="Calibri"/>
              </a:rPr>
              <a:t>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D015-1755-4066-964E-824A96DFCF20}"/>
              </a:ext>
            </a:extLst>
          </p:cNvPr>
          <p:cNvSpPr txBox="1"/>
          <p:nvPr/>
        </p:nvSpPr>
        <p:spPr>
          <a:xfrm>
            <a:off x="4724400" y="31943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err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B5DF4-6AED-4165-BB70-E75A9DBAA0AF}"/>
              </a:ext>
            </a:extLst>
          </p:cNvPr>
          <p:cNvSpPr txBox="1"/>
          <p:nvPr/>
        </p:nvSpPr>
        <p:spPr>
          <a:xfrm>
            <a:off x="4869542" y="33394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err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FCFC4-872C-4CCF-942F-2965B51D8BD1}"/>
              </a:ext>
            </a:extLst>
          </p:cNvPr>
          <p:cNvSpPr txBox="1"/>
          <p:nvPr/>
        </p:nvSpPr>
        <p:spPr>
          <a:xfrm>
            <a:off x="5014685" y="348463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err="1">
              <a:cs typeface="Calibri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B088CBE-1F7B-4687-8514-D4E7F191D2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86" t="847" r="429" b="565"/>
          <a:stretch/>
        </p:blipFill>
        <p:spPr>
          <a:xfrm>
            <a:off x="1458686" y="1633974"/>
            <a:ext cx="9093216" cy="45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6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3B802906-8E17-4FF1-8A08-BE7734AAC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EDA90-5711-4B6A-B8BD-FF5DC48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6979"/>
            <a:ext cx="8497229" cy="835627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Paper  - Methodology</a:t>
            </a: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5554F44-0A6B-472A-9D94-B98C0383D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94511"/>
            <a:ext cx="2743200" cy="546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56B77-29FD-4C52-9146-FC8DFB60C60F}"/>
              </a:ext>
            </a:extLst>
          </p:cNvPr>
          <p:cNvSpPr txBox="1"/>
          <p:nvPr/>
        </p:nvSpPr>
        <p:spPr>
          <a:xfrm>
            <a:off x="5860211" y="6471249"/>
            <a:ext cx="48595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bg1"/>
                </a:solidFill>
                <a:cs typeface="Calibri"/>
              </a:rPr>
              <a:t>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D015-1755-4066-964E-824A96DFCF20}"/>
              </a:ext>
            </a:extLst>
          </p:cNvPr>
          <p:cNvSpPr txBox="1"/>
          <p:nvPr/>
        </p:nvSpPr>
        <p:spPr>
          <a:xfrm>
            <a:off x="4724400" y="31943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err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B5DF4-6AED-4165-BB70-E75A9DBAA0AF}"/>
              </a:ext>
            </a:extLst>
          </p:cNvPr>
          <p:cNvSpPr txBox="1"/>
          <p:nvPr/>
        </p:nvSpPr>
        <p:spPr>
          <a:xfrm>
            <a:off x="4869542" y="33394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err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FCFC4-872C-4CCF-942F-2965B51D8BD1}"/>
              </a:ext>
            </a:extLst>
          </p:cNvPr>
          <p:cNvSpPr txBox="1"/>
          <p:nvPr/>
        </p:nvSpPr>
        <p:spPr>
          <a:xfrm>
            <a:off x="5014685" y="348463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7F389-262D-4CF0-87CD-CF0A2A540127}"/>
              </a:ext>
            </a:extLst>
          </p:cNvPr>
          <p:cNvSpPr txBox="1"/>
          <p:nvPr/>
        </p:nvSpPr>
        <p:spPr>
          <a:xfrm>
            <a:off x="1386114" y="2359781"/>
            <a:ext cx="3904342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Introduction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Data selection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Dummy variables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Feature scaling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Data splitting</a:t>
            </a:r>
          </a:p>
          <a:p>
            <a:pPr indent="-285750">
              <a:buFont typeface="Arial"/>
              <a:buChar char="•"/>
            </a:pPr>
            <a:r>
              <a:rPr lang="en-US">
                <a:cs typeface="Calibri"/>
              </a:rPr>
              <a:t>Models explanation</a:t>
            </a:r>
          </a:p>
        </p:txBody>
      </p:sp>
    </p:spTree>
    <p:extLst>
      <p:ext uri="{BB962C8B-B14F-4D97-AF65-F5344CB8AC3E}">
        <p14:creationId xmlns:p14="http://schemas.microsoft.com/office/powerpoint/2010/main" val="291319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3B802906-8E17-4FF1-8A08-BE7734AAC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EDA90-5711-4B6A-B8BD-FF5DC48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6979"/>
            <a:ext cx="8497229" cy="835627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Paper  - Future work</a:t>
            </a:r>
            <a:endParaRPr 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5554F44-0A6B-472A-9D94-B98C0383D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94511"/>
            <a:ext cx="2743200" cy="546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56B77-29FD-4C52-9146-FC8DFB60C60F}"/>
              </a:ext>
            </a:extLst>
          </p:cNvPr>
          <p:cNvSpPr txBox="1"/>
          <p:nvPr/>
        </p:nvSpPr>
        <p:spPr>
          <a:xfrm>
            <a:off x="5860211" y="6471249"/>
            <a:ext cx="48595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bg1"/>
                </a:solidFill>
                <a:cs typeface="Calibri"/>
              </a:rPr>
              <a:t>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D015-1755-4066-964E-824A96DFCF20}"/>
              </a:ext>
            </a:extLst>
          </p:cNvPr>
          <p:cNvSpPr txBox="1"/>
          <p:nvPr/>
        </p:nvSpPr>
        <p:spPr>
          <a:xfrm>
            <a:off x="4724400" y="31943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err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B5DF4-6AED-4165-BB70-E75A9DBAA0AF}"/>
              </a:ext>
            </a:extLst>
          </p:cNvPr>
          <p:cNvSpPr txBox="1"/>
          <p:nvPr/>
        </p:nvSpPr>
        <p:spPr>
          <a:xfrm>
            <a:off x="4869542" y="33394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err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FCFC4-872C-4CCF-942F-2965B51D8BD1}"/>
              </a:ext>
            </a:extLst>
          </p:cNvPr>
          <p:cNvSpPr txBox="1"/>
          <p:nvPr/>
        </p:nvSpPr>
        <p:spPr>
          <a:xfrm>
            <a:off x="5014685" y="348463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7F389-262D-4CF0-87CD-CF0A2A540127}"/>
              </a:ext>
            </a:extLst>
          </p:cNvPr>
          <p:cNvSpPr txBox="1"/>
          <p:nvPr/>
        </p:nvSpPr>
        <p:spPr>
          <a:xfrm>
            <a:off x="4700210" y="2904066"/>
            <a:ext cx="4726818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Introduction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6280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>
            <a:extLst>
              <a:ext uri="{FF2B5EF4-FFF2-40B4-BE49-F238E27FC236}">
                <a16:creationId xmlns:a16="http://schemas.microsoft.com/office/drawing/2014/main" id="{F10B9002-835B-4E75-832C-44178F858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EDA90-5711-4B6A-B8BD-FF5DC48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980" y="3011186"/>
            <a:ext cx="4432040" cy="835627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Q&amp;A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5554F44-0A6B-472A-9D94-B98C0383D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94511"/>
            <a:ext cx="2743200" cy="54663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4B6D4655-C207-4D09-9894-6EC9ED3BAF11}"/>
              </a:ext>
            </a:extLst>
          </p:cNvPr>
          <p:cNvSpPr txBox="1"/>
          <p:nvPr/>
        </p:nvSpPr>
        <p:spPr>
          <a:xfrm>
            <a:off x="5860211" y="6471249"/>
            <a:ext cx="69670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[</a:t>
            </a:r>
            <a:r>
              <a:rPr lang="en-US">
                <a:cs typeface="Calibri"/>
              </a:rPr>
              <a:t>24]</a:t>
            </a:r>
          </a:p>
        </p:txBody>
      </p:sp>
    </p:spTree>
    <p:extLst>
      <p:ext uri="{BB962C8B-B14F-4D97-AF65-F5344CB8AC3E}">
        <p14:creationId xmlns:p14="http://schemas.microsoft.com/office/powerpoint/2010/main" val="329010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f379e8479039841e457a376fea5a6249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b0d8df96bc62ee7b77f7d03013b31673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21DB8C-E4C8-4A9B-82FA-B2D8AD6BF915}">
  <ds:schemaRefs>
    <ds:schemaRef ds:uri="http://purl.org/dc/terms/"/>
    <ds:schemaRef ds:uri="6fa92205-762c-4da8-8215-640bd5bef01d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C0B294-FAF0-4215-8061-5593CB1B2F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a92205-762c-4da8-8215-640bd5bef0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F59AB2-662E-4EA5-9D6F-C94295678B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51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Storyboard Layouts</vt:lpstr>
      <vt:lpstr>OPSCHALER</vt:lpstr>
      <vt:lpstr>Introduction</vt:lpstr>
      <vt:lpstr>Paper  - Prepare Data</vt:lpstr>
      <vt:lpstr>Paper  - Results</vt:lpstr>
      <vt:lpstr>Paper  - Results</vt:lpstr>
      <vt:lpstr>Paper  - Methodology</vt:lpstr>
      <vt:lpstr>Paper  - Future work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Keijzer</dc:creator>
  <cp:lastModifiedBy>Boesten, D. (16021665)</cp:lastModifiedBy>
  <cp:revision>1</cp:revision>
  <dcterms:created xsi:type="dcterms:W3CDTF">2018-12-06T12:21:08Z</dcterms:created>
  <dcterms:modified xsi:type="dcterms:W3CDTF">2018-12-21T11:59:47Z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0x01010095AE03B508C05847806E8CA1F9ACD734</vt:lpwstr>
  </property>
</Properties>
</file>