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8" r:id="rId6"/>
    <p:sldId id="300" r:id="rId7"/>
    <p:sldId id="269" r:id="rId8"/>
    <p:sldId id="293" r:id="rId9"/>
    <p:sldId id="294" r:id="rId10"/>
    <p:sldId id="295" r:id="rId11"/>
    <p:sldId id="296" r:id="rId12"/>
    <p:sldId id="298" r:id="rId13"/>
    <p:sldId id="299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3C11B-E551-47F2-871F-D88FF4C403EC}" v="18" dt="2018-10-04T13:06:2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sten, D. (16021665)" userId="S::16021665@student.hhs.nl::e7ade19c-8fb9-4dec-9fc4-cbb468dbe516" providerId="AD" clId="Web-{BFC15298-4F79-097D-C87B-B4068C8EE17D}"/>
    <pc:docChg chg="addSld delSld modSld sldOrd">
      <pc:chgData name="Boesten, D. (16021665)" userId="S::16021665@student.hhs.nl::e7ade19c-8fb9-4dec-9fc4-cbb468dbe516" providerId="AD" clId="Web-{BFC15298-4F79-097D-C87B-B4068C8EE17D}" dt="2018-10-05T08:47:49.010" v="27"/>
      <pc:docMkLst>
        <pc:docMk/>
      </pc:docMkLst>
      <pc:sldChg chg="modSp">
        <pc:chgData name="Boesten, D. (16021665)" userId="S::16021665@student.hhs.nl::e7ade19c-8fb9-4dec-9fc4-cbb468dbe516" providerId="AD" clId="Web-{BFC15298-4F79-097D-C87B-B4068C8EE17D}" dt="2018-10-05T08:47:42.229" v="22" actId="20577"/>
        <pc:sldMkLst>
          <pc:docMk/>
          <pc:sldMk cId="2720889049" sldId="258"/>
        </pc:sldMkLst>
        <pc:spChg chg="mod">
          <ac:chgData name="Boesten, D. (16021665)" userId="S::16021665@student.hhs.nl::e7ade19c-8fb9-4dec-9fc4-cbb468dbe516" providerId="AD" clId="Web-{BFC15298-4F79-097D-C87B-B4068C8EE17D}" dt="2018-10-05T08:47:42.229" v="22" actId="20577"/>
          <ac:spMkLst>
            <pc:docMk/>
            <pc:sldMk cId="2720889049" sldId="258"/>
            <ac:spMk id="3" creationId="{63F5D7AE-2380-4FA0-86C9-4A8302558486}"/>
          </ac:spMkLst>
        </pc:spChg>
      </pc:sldChg>
      <pc:sldChg chg="add ord replId">
        <pc:chgData name="Boesten, D. (16021665)" userId="S::16021665@student.hhs.nl::e7ade19c-8fb9-4dec-9fc4-cbb468dbe516" providerId="AD" clId="Web-{BFC15298-4F79-097D-C87B-B4068C8EE17D}" dt="2018-10-05T08:47:49.010" v="27"/>
        <pc:sldMkLst>
          <pc:docMk/>
          <pc:sldMk cId="98849519" sldId="300"/>
        </pc:sldMkLst>
      </pc:sldChg>
      <pc:sldChg chg="new del">
        <pc:chgData name="Boesten, D. (16021665)" userId="S::16021665@student.hhs.nl::e7ade19c-8fb9-4dec-9fc4-cbb468dbe516" providerId="AD" clId="Web-{BFC15298-4F79-097D-C87B-B4068C8EE17D}" dt="2018-10-05T08:47:45.541" v="25"/>
        <pc:sldMkLst>
          <pc:docMk/>
          <pc:sldMk cId="4115667476" sldId="300"/>
        </pc:sldMkLst>
      </pc:sldChg>
    </pc:docChg>
  </pc:docChgLst>
  <pc:docChgLst>
    <pc:chgData name="Boesten, D. (16021665)" userId="e7ade19c-8fb9-4dec-9fc4-cbb468dbe516" providerId="ADAL" clId="{F9EC1FD7-8BC2-4843-9282-7A2B72D96BAB}"/>
    <pc:docChg chg="undo custSel addSld delSld modSld sldOrd">
      <pc:chgData name="Boesten, D. (16021665)" userId="e7ade19c-8fb9-4dec-9fc4-cbb468dbe516" providerId="ADAL" clId="{F9EC1FD7-8BC2-4843-9282-7A2B72D96BAB}" dt="2018-10-05T09:01:39.449" v="161" actId="20577"/>
      <pc:docMkLst>
        <pc:docMk/>
      </pc:docMkLst>
      <pc:sldChg chg="modSp">
        <pc:chgData name="Boesten, D. (16021665)" userId="e7ade19c-8fb9-4dec-9fc4-cbb468dbe516" providerId="ADAL" clId="{F9EC1FD7-8BC2-4843-9282-7A2B72D96BAB}" dt="2018-10-05T08:58:00.605" v="65" actId="20577"/>
        <pc:sldMkLst>
          <pc:docMk/>
          <pc:sldMk cId="2720889049" sldId="258"/>
        </pc:sldMkLst>
        <pc:spChg chg="mod">
          <ac:chgData name="Boesten, D. (16021665)" userId="e7ade19c-8fb9-4dec-9fc4-cbb468dbe516" providerId="ADAL" clId="{F9EC1FD7-8BC2-4843-9282-7A2B72D96BAB}" dt="2018-10-05T08:58:00.605" v="65" actId="20577"/>
          <ac:spMkLst>
            <pc:docMk/>
            <pc:sldMk cId="2720889049" sldId="258"/>
            <ac:spMk id="3" creationId="{63F5D7AE-2380-4FA0-86C9-4A8302558486}"/>
          </ac:spMkLst>
        </pc:spChg>
      </pc:sldChg>
      <pc:sldChg chg="del">
        <pc:chgData name="Boesten, D. (16021665)" userId="e7ade19c-8fb9-4dec-9fc4-cbb468dbe516" providerId="ADAL" clId="{F9EC1FD7-8BC2-4843-9282-7A2B72D96BAB}" dt="2018-10-05T08:58:36.779" v="66" actId="2696"/>
        <pc:sldMkLst>
          <pc:docMk/>
          <pc:sldMk cId="2038647680" sldId="289"/>
        </pc:sldMkLst>
      </pc:sldChg>
      <pc:sldChg chg="addSp delSp modSp">
        <pc:chgData name="Boesten, D. (16021665)" userId="e7ade19c-8fb9-4dec-9fc4-cbb468dbe516" providerId="ADAL" clId="{F9EC1FD7-8BC2-4843-9282-7A2B72D96BAB}" dt="2018-10-05T08:57:04.682" v="24" actId="1035"/>
        <pc:sldMkLst>
          <pc:docMk/>
          <pc:sldMk cId="98849519" sldId="300"/>
        </pc:sldMkLst>
        <pc:picChg chg="add del">
          <ac:chgData name="Boesten, D. (16021665)" userId="e7ade19c-8fb9-4dec-9fc4-cbb468dbe516" providerId="ADAL" clId="{F9EC1FD7-8BC2-4843-9282-7A2B72D96BAB}" dt="2018-10-05T08:56:37.451" v="2" actId="1035"/>
          <ac:picMkLst>
            <pc:docMk/>
            <pc:sldMk cId="98849519" sldId="300"/>
            <ac:picMk id="2" creationId="{D95C1E28-23AE-4A8F-AC5D-8941C047544C}"/>
          </ac:picMkLst>
        </pc:picChg>
        <pc:picChg chg="add mod">
          <ac:chgData name="Boesten, D. (16021665)" userId="e7ade19c-8fb9-4dec-9fc4-cbb468dbe516" providerId="ADAL" clId="{F9EC1FD7-8BC2-4843-9282-7A2B72D96BAB}" dt="2018-10-05T08:57:04.682" v="24" actId="1035"/>
          <ac:picMkLst>
            <pc:docMk/>
            <pc:sldMk cId="98849519" sldId="300"/>
            <ac:picMk id="3" creationId="{EF3BC2EA-B33B-4770-851D-2469ECE2E1C3}"/>
          </ac:picMkLst>
        </pc:picChg>
        <pc:picChg chg="del">
          <ac:chgData name="Boesten, D. (16021665)" userId="e7ade19c-8fb9-4dec-9fc4-cbb468dbe516" providerId="ADAL" clId="{F9EC1FD7-8BC2-4843-9282-7A2B72D96BAB}" dt="2018-10-05T08:56:35.501" v="0" actId="478"/>
          <ac:picMkLst>
            <pc:docMk/>
            <pc:sldMk cId="98849519" sldId="300"/>
            <ac:picMk id="13" creationId="{B6F3DD84-5566-44BD-A7B0-550DAE7AAFBA}"/>
          </ac:picMkLst>
        </pc:picChg>
      </pc:sldChg>
      <pc:sldChg chg="modSp add ord">
        <pc:chgData name="Boesten, D. (16021665)" userId="e7ade19c-8fb9-4dec-9fc4-cbb468dbe516" providerId="ADAL" clId="{F9EC1FD7-8BC2-4843-9282-7A2B72D96BAB}" dt="2018-10-05T09:01:39.449" v="161" actId="20577"/>
        <pc:sldMkLst>
          <pc:docMk/>
          <pc:sldMk cId="1595392881" sldId="301"/>
        </pc:sldMkLst>
        <pc:spChg chg="mod">
          <ac:chgData name="Boesten, D. (16021665)" userId="e7ade19c-8fb9-4dec-9fc4-cbb468dbe516" providerId="ADAL" clId="{F9EC1FD7-8BC2-4843-9282-7A2B72D96BAB}" dt="2018-10-05T08:58:55.900" v="79" actId="20577"/>
          <ac:spMkLst>
            <pc:docMk/>
            <pc:sldMk cId="1595392881" sldId="301"/>
            <ac:spMk id="2" creationId="{A5E8DB55-88D7-4EE6-A2CF-B577B7B21A03}"/>
          </ac:spMkLst>
        </pc:spChg>
        <pc:spChg chg="mod">
          <ac:chgData name="Boesten, D. (16021665)" userId="e7ade19c-8fb9-4dec-9fc4-cbb468dbe516" providerId="ADAL" clId="{F9EC1FD7-8BC2-4843-9282-7A2B72D96BAB}" dt="2018-10-05T09:01:39.449" v="161" actId="20577"/>
          <ac:spMkLst>
            <pc:docMk/>
            <pc:sldMk cId="1595392881" sldId="301"/>
            <ac:spMk id="3" creationId="{63F5D7AE-2380-4FA0-86C9-4A8302558486}"/>
          </ac:spMkLst>
        </pc:spChg>
      </pc:sldChg>
    </pc:docChg>
  </pc:docChgLst>
  <pc:docChgLst>
    <pc:chgData name="Boesten, D. (16021665)" userId="S::16021665@student.hhs.nl::e7ade19c-8fb9-4dec-9fc4-cbb468dbe516" providerId="AD" clId="Web-{493F497E-FBE9-A092-C67D-24F1767153E2}"/>
    <pc:docChg chg="modSld">
      <pc:chgData name="Boesten, D. (16021665)" userId="S::16021665@student.hhs.nl::e7ade19c-8fb9-4dec-9fc4-cbb468dbe516" providerId="AD" clId="Web-{493F497E-FBE9-A092-C67D-24F1767153E2}" dt="2018-10-05T11:38:32.290" v="9" actId="20577"/>
      <pc:docMkLst>
        <pc:docMk/>
      </pc:docMkLst>
      <pc:sldChg chg="modSp">
        <pc:chgData name="Boesten, D. (16021665)" userId="S::16021665@student.hhs.nl::e7ade19c-8fb9-4dec-9fc4-cbb468dbe516" providerId="AD" clId="Web-{493F497E-FBE9-A092-C67D-24F1767153E2}" dt="2018-10-05T11:38:30.462" v="7" actId="20577"/>
        <pc:sldMkLst>
          <pc:docMk/>
          <pc:sldMk cId="1595392881" sldId="301"/>
        </pc:sldMkLst>
        <pc:spChg chg="mod">
          <ac:chgData name="Boesten, D. (16021665)" userId="S::16021665@student.hhs.nl::e7ade19c-8fb9-4dec-9fc4-cbb468dbe516" providerId="AD" clId="Web-{493F497E-FBE9-A092-C67D-24F1767153E2}" dt="2018-10-05T11:38:30.462" v="7" actId="20577"/>
          <ac:spMkLst>
            <pc:docMk/>
            <pc:sldMk cId="1595392881" sldId="301"/>
            <ac:spMk id="3" creationId="{63F5D7AE-2380-4FA0-86C9-4A8302558486}"/>
          </ac:spMkLst>
        </pc:spChg>
      </pc:sldChg>
    </pc:docChg>
  </pc:docChgLst>
  <pc:docChgLst>
    <pc:chgData name="Boesten, D. (16021665)" userId="S::16021665@student.hhs.nl::e7ade19c-8fb9-4dec-9fc4-cbb468dbe516" providerId="AD" clId="Web-{BB678E1E-40E2-50A9-E200-57053A33D5B3}"/>
    <pc:docChg chg="modSld">
      <pc:chgData name="Boesten, D. (16021665)" userId="S::16021665@student.hhs.nl::e7ade19c-8fb9-4dec-9fc4-cbb468dbe516" providerId="AD" clId="Web-{BB678E1E-40E2-50A9-E200-57053A33D5B3}" dt="2018-10-05T08:45:36.139" v="83" actId="1076"/>
      <pc:docMkLst>
        <pc:docMk/>
      </pc:docMkLst>
      <pc:sldChg chg="modSp">
        <pc:chgData name="Boesten, D. (16021665)" userId="S::16021665@student.hhs.nl::e7ade19c-8fb9-4dec-9fc4-cbb468dbe516" providerId="AD" clId="Web-{BB678E1E-40E2-50A9-E200-57053A33D5B3}" dt="2018-10-05T08:45:36.139" v="83" actId="1076"/>
        <pc:sldMkLst>
          <pc:docMk/>
          <pc:sldMk cId="2703127196" sldId="259"/>
        </pc:sldMkLst>
        <pc:spChg chg="mod">
          <ac:chgData name="Boesten, D. (16021665)" userId="S::16021665@student.hhs.nl::e7ade19c-8fb9-4dec-9fc4-cbb468dbe516" providerId="AD" clId="Web-{BB678E1E-40E2-50A9-E200-57053A33D5B3}" dt="2018-10-05T08:45:36.139" v="83" actId="1076"/>
          <ac:spMkLst>
            <pc:docMk/>
            <pc:sldMk cId="2703127196" sldId="259"/>
            <ac:spMk id="3" creationId="{756B3086-9C68-461C-AF04-D1C7CAB0BF86}"/>
          </ac:spMkLst>
        </pc:spChg>
      </pc:sldChg>
    </pc:docChg>
  </pc:docChgLst>
  <pc:docChgLst>
    <pc:chgData name="Boesten, D. (16021665)" userId="S::16021665@student.hhs.nl::e7ade19c-8fb9-4dec-9fc4-cbb468dbe516" providerId="AD" clId="Web-{D6E4107E-BD46-EBA8-7B4A-93579061D314}"/>
    <pc:docChg chg="delSld">
      <pc:chgData name="Boesten, D. (16021665)" userId="S::16021665@student.hhs.nl::e7ade19c-8fb9-4dec-9fc4-cbb468dbe516" providerId="AD" clId="Web-{D6E4107E-BD46-EBA8-7B4A-93579061D314}" dt="2018-10-05T09:22:20.644" v="0"/>
      <pc:docMkLst>
        <pc:docMk/>
      </pc:docMkLst>
      <pc:sldChg chg="del">
        <pc:chgData name="Boesten, D. (16021665)" userId="S::16021665@student.hhs.nl::e7ade19c-8fb9-4dec-9fc4-cbb468dbe516" providerId="AD" clId="Web-{D6E4107E-BD46-EBA8-7B4A-93579061D314}" dt="2018-10-05T09:22:20.644" v="0"/>
        <pc:sldMkLst>
          <pc:docMk/>
          <pc:sldMk cId="1858549570" sldId="266"/>
        </pc:sldMkLst>
      </pc:sldChg>
    </pc:docChg>
  </pc:docChgLst>
  <pc:docChgLst>
    <pc:chgData name="Boesten, D. (16021665)" userId="S::16021665@student.hhs.nl::e7ade19c-8fb9-4dec-9fc4-cbb468dbe516" providerId="AD" clId="Web-{51FA5794-85E3-74DB-B44D-B0EEE0DD786D}"/>
    <pc:docChg chg="modSld">
      <pc:chgData name="Boesten, D. (16021665)" userId="S::16021665@student.hhs.nl::e7ade19c-8fb9-4dec-9fc4-cbb468dbe516" providerId="AD" clId="Web-{51FA5794-85E3-74DB-B44D-B0EEE0DD786D}" dt="2018-10-05T11:12:09.629" v="15" actId="20577"/>
      <pc:docMkLst>
        <pc:docMk/>
      </pc:docMkLst>
      <pc:sldChg chg="modSp">
        <pc:chgData name="Boesten, D. (16021665)" userId="S::16021665@student.hhs.nl::e7ade19c-8fb9-4dec-9fc4-cbb468dbe516" providerId="AD" clId="Web-{51FA5794-85E3-74DB-B44D-B0EEE0DD786D}" dt="2018-10-05T11:12:09.629" v="14" actId="20577"/>
        <pc:sldMkLst>
          <pc:docMk/>
          <pc:sldMk cId="1595392881" sldId="301"/>
        </pc:sldMkLst>
        <pc:spChg chg="mod">
          <ac:chgData name="Boesten, D. (16021665)" userId="S::16021665@student.hhs.nl::e7ade19c-8fb9-4dec-9fc4-cbb468dbe516" providerId="AD" clId="Web-{51FA5794-85E3-74DB-B44D-B0EEE0DD786D}" dt="2018-10-05T11:12:09.629" v="14" actId="20577"/>
          <ac:spMkLst>
            <pc:docMk/>
            <pc:sldMk cId="1595392881" sldId="301"/>
            <ac:spMk id="3" creationId="{63F5D7AE-2380-4FA0-86C9-4A83025584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0C470-4FCC-40B5-86DF-5DB282B5B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r="6465" b="-1"/>
          <a:stretch/>
        </p:blipFill>
        <p:spPr>
          <a:xfrm>
            <a:off x="-16" y="-112542"/>
            <a:ext cx="9141744" cy="6970542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881-2E6E-41F2-BFFC-A60E5630F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375" y="613273"/>
            <a:ext cx="4519338" cy="1855246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OPSCHALER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B3086-9C68-461C-AF04-D1C7CAB0B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978" y="4046384"/>
            <a:ext cx="4167376" cy="244509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Megan </a:t>
            </a:r>
            <a:r>
              <a:rPr lang="en-US" sz="2000" dirty="0" err="1">
                <a:solidFill>
                  <a:srgbClr val="92D050"/>
                </a:solidFill>
                <a:cs typeface="Calibri"/>
              </a:rPr>
              <a:t>Meezen</a:t>
            </a:r>
          </a:p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Daan </a:t>
            </a:r>
            <a:r>
              <a:rPr lang="en-US" sz="2000" dirty="0" err="1">
                <a:solidFill>
                  <a:srgbClr val="92D050"/>
                </a:solidFill>
                <a:cs typeface="Calibri"/>
              </a:rPr>
              <a:t>Boesten</a:t>
            </a:r>
            <a:endParaRPr lang="en-US" sz="2000" dirty="0">
              <a:solidFill>
                <a:srgbClr val="92D050"/>
              </a:solidFill>
              <a:cs typeface="Calibri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Brian de </a:t>
            </a:r>
            <a:r>
              <a:rPr lang="en-US" sz="2000" dirty="0" err="1">
                <a:solidFill>
                  <a:srgbClr val="92D050"/>
                </a:solidFill>
                <a:cs typeface="Calibri"/>
              </a:rPr>
              <a:t>Keijzer</a:t>
            </a:r>
            <a:endParaRPr lang="en-US" sz="2000" dirty="0">
              <a:solidFill>
                <a:srgbClr val="92D050"/>
              </a:solidFill>
              <a:cs typeface="Calibri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Victor Gómez</a:t>
            </a:r>
          </a:p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Engineer V. García</a:t>
            </a:r>
            <a:endParaRPr lang="en-US"/>
          </a:p>
          <a:p>
            <a:pPr algn="l"/>
            <a:r>
              <a:rPr lang="en-US" sz="2000" dirty="0">
                <a:solidFill>
                  <a:srgbClr val="92D050"/>
                </a:solidFill>
                <a:cs typeface="Calibri"/>
              </a:rPr>
              <a:t>Pol de Visser</a:t>
            </a:r>
          </a:p>
          <a:p>
            <a:pPr algn="l"/>
            <a:endParaRPr lang="en-US" sz="2000">
              <a:solidFill>
                <a:srgbClr val="92D050"/>
              </a:solidFill>
              <a:cs typeface="Calibri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2D28D72-B312-412F-AB93-C75EEE181A30}"/>
              </a:ext>
            </a:extLst>
          </p:cNvPr>
          <p:cNvSpPr/>
          <p:nvPr/>
        </p:nvSpPr>
        <p:spPr>
          <a:xfrm>
            <a:off x="-577370" y="6457890"/>
            <a:ext cx="2714205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 05-10-2018</a:t>
            </a:r>
            <a:endParaRPr lang="nl-NL" sz="2000" b="0" cap="none" spc="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9C9FB3-E0C5-4929-B639-F12D2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680" y="-108908"/>
            <a:ext cx="2530514" cy="144436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C273DD1-38B1-4BE4-B5C4-82044242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462" y="6218164"/>
            <a:ext cx="2743200" cy="54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[6]</a:t>
            </a:r>
            <a:endParaRPr lang="nl-NL" sz="2000" b="0" cap="none" spc="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0CCC8-3293-4CE9-ACF5-5DE4CEC5482F}"/>
              </a:ext>
            </a:extLst>
          </p:cNvPr>
          <p:cNvCxnSpPr>
            <a:cxnSpLocks/>
          </p:cNvCxnSpPr>
          <p:nvPr/>
        </p:nvCxnSpPr>
        <p:spPr>
          <a:xfrm>
            <a:off x="1884784" y="727788"/>
            <a:ext cx="4301412" cy="43573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eometric background">
            <a:extLst>
              <a:ext uri="{FF2B5EF4-FFF2-40B4-BE49-F238E27FC236}">
                <a16:creationId xmlns:a16="http://schemas.microsoft.com/office/drawing/2014/main" id="{C1DF1ABA-04CF-40FA-AEC5-58260B43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week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277" y="1818951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nl-NL" sz="36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3200" dirty="0" err="1">
                <a:cs typeface="Calibri"/>
              </a:rPr>
              <a:t>Further</a:t>
            </a:r>
            <a:r>
              <a:rPr lang="nl-NL" sz="3200" dirty="0">
                <a:cs typeface="Calibri"/>
              </a:rPr>
              <a:t> </a:t>
            </a:r>
            <a:r>
              <a:rPr lang="nl-NL" sz="3200" dirty="0" err="1">
                <a:cs typeface="Calibri"/>
              </a:rPr>
              <a:t>develop</a:t>
            </a:r>
            <a:r>
              <a:rPr lang="nl-NL" sz="3200" dirty="0">
                <a:cs typeface="Calibri"/>
              </a:rPr>
              <a:t> </a:t>
            </a:r>
            <a:r>
              <a:rPr lang="nl-NL" sz="3200" dirty="0" err="1">
                <a:cs typeface="Calibri"/>
              </a:rPr>
              <a:t>Bokeh</a:t>
            </a: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3200" dirty="0" err="1">
                <a:cs typeface="Calibri"/>
              </a:rPr>
              <a:t>Some</a:t>
            </a:r>
            <a:r>
              <a:rPr lang="nl-NL" sz="3200" dirty="0">
                <a:cs typeface="Calibri"/>
              </a:rPr>
              <a:t> more </a:t>
            </a:r>
            <a:r>
              <a:rPr lang="nl-NL" sz="3200" dirty="0" err="1">
                <a:cs typeface="Calibri"/>
              </a:rPr>
              <a:t>correlation</a:t>
            </a:r>
            <a:r>
              <a:rPr lang="nl-NL" sz="3200" dirty="0">
                <a:cs typeface="Calibri"/>
              </a:rPr>
              <a:t> stuff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3200" dirty="0">
                <a:cs typeface="Calibri"/>
              </a:rPr>
              <a:t>Start </a:t>
            </a:r>
            <a:r>
              <a:rPr lang="nl-NL" sz="3200" dirty="0" err="1">
                <a:cs typeface="Calibri"/>
              </a:rPr>
              <a:t>applying</a:t>
            </a:r>
            <a:r>
              <a:rPr lang="nl-NL" sz="3200" dirty="0">
                <a:cs typeface="Calibri"/>
              </a:rPr>
              <a:t> different </a:t>
            </a:r>
            <a:r>
              <a:rPr lang="nl-NL" sz="3200" dirty="0" err="1">
                <a:cs typeface="Calibri"/>
              </a:rPr>
              <a:t>prediction</a:t>
            </a:r>
            <a:r>
              <a:rPr lang="nl-NL" sz="3200" dirty="0">
                <a:cs typeface="Calibri"/>
              </a:rPr>
              <a:t> </a:t>
            </a:r>
            <a:r>
              <a:rPr lang="nl-NL" sz="3200" dirty="0" err="1">
                <a:cs typeface="Calibri"/>
              </a:rPr>
              <a:t>models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2400" dirty="0">
              <a:cs typeface="Calibri"/>
            </a:endParaRPr>
          </a:p>
          <a:p>
            <a:pPr lvl="1" algn="l"/>
            <a:endParaRPr lang="nl-NL" dirty="0">
              <a:cs typeface="Calibri"/>
            </a:endParaRPr>
          </a:p>
          <a:p>
            <a:pPr lvl="1" algn="l"/>
            <a:endParaRPr lang="nl-NL" dirty="0">
              <a:cs typeface="Calibri"/>
            </a:endParaRPr>
          </a:p>
          <a:p>
            <a:pPr lvl="1" algn="l"/>
            <a:endParaRPr lang="nl-NL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dirty="0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dirty="0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nl-NL" sz="2000" b="0" cap="none" spc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3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eometric background">
            <a:extLst>
              <a:ext uri="{FF2B5EF4-FFF2-40B4-BE49-F238E27FC236}">
                <a16:creationId xmlns:a16="http://schemas.microsoft.com/office/drawing/2014/main" id="{C1DF1ABA-04CF-40FA-AEC5-58260B43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E8DB55-88D7-4EE6-A2CF-B577B7B2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2637"/>
            <a:ext cx="9144000" cy="1241009"/>
          </a:xfrm>
        </p:spPr>
        <p:txBody>
          <a:bodyPr/>
          <a:lstStyle/>
          <a:p>
            <a:r>
              <a:rPr lang="nl-NL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F5D7AE-2380-4FA0-86C9-4A830255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277" y="1818951"/>
            <a:ext cx="10607917" cy="5398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nl-NL" sz="36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3200" dirty="0" err="1">
                <a:cs typeface="Calibri"/>
              </a:rPr>
              <a:t>Dwelling</a:t>
            </a:r>
            <a:r>
              <a:rPr lang="nl-NL" sz="3200" dirty="0">
                <a:cs typeface="Calibri"/>
              </a:rPr>
              <a:t> data information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3200" dirty="0" err="1">
                <a:cs typeface="Calibri"/>
              </a:rPr>
              <a:t>Bokeh</a:t>
            </a:r>
            <a:r>
              <a:rPr lang="nl-NL" sz="3200" dirty="0">
                <a:cs typeface="Calibri"/>
              </a:rPr>
              <a:t> live </a:t>
            </a:r>
            <a:r>
              <a:rPr lang="nl-NL" sz="3200" dirty="0" err="1">
                <a:cs typeface="Calibri"/>
              </a:rPr>
              <a:t>demonstration</a:t>
            </a: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3200" dirty="0">
              <a:latin typeface="Calibri"/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nl-NL" sz="3200" dirty="0" err="1">
                <a:cs typeface="Calibri"/>
              </a:rPr>
              <a:t>Some</a:t>
            </a:r>
            <a:r>
              <a:rPr lang="nl-NL" sz="3200" dirty="0">
                <a:cs typeface="Calibri"/>
              </a:rPr>
              <a:t> </a:t>
            </a:r>
            <a:r>
              <a:rPr lang="nl-NL" sz="3200" dirty="0" err="1">
                <a:cs typeface="Calibri"/>
              </a:rPr>
              <a:t>correlation</a:t>
            </a:r>
            <a:r>
              <a:rPr lang="nl-NL" sz="3200" dirty="0">
                <a:cs typeface="Calibri"/>
              </a:rPr>
              <a:t> stuff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3200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sz="2400" dirty="0">
              <a:cs typeface="Calibri"/>
            </a:endParaRPr>
          </a:p>
          <a:p>
            <a:pPr lvl="1" algn="l"/>
            <a:endParaRPr lang="nl-NL" dirty="0">
              <a:cs typeface="Calibri"/>
            </a:endParaRPr>
          </a:p>
          <a:p>
            <a:pPr lvl="1" algn="l"/>
            <a:endParaRPr lang="nl-NL" dirty="0">
              <a:cs typeface="Calibri"/>
            </a:endParaRPr>
          </a:p>
          <a:p>
            <a:pPr lvl="1" algn="l"/>
            <a:endParaRPr lang="nl-NL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dirty="0">
              <a:cs typeface="Calibr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nl-NL" dirty="0">
              <a:cs typeface="Calibri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nl-NL" dirty="0"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nl-NL" sz="2000" b="0" cap="none" spc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8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nl-NL" sz="2000" b="0" cap="none" spc="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BC2EA-B33B-4770-851D-2469ECE2E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7" y="300561"/>
            <a:ext cx="7992574" cy="62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nl-NL" sz="2000" b="0" cap="none" spc="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[4]</a:t>
            </a:r>
            <a:endParaRPr lang="nl-NL" sz="2000" b="0" cap="none" spc="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</a:t>
            </a:r>
            <a:endParaRPr lang="nl-NL" sz="2000" b="0" cap="none" spc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4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[5]</a:t>
            </a:r>
            <a:endParaRPr lang="nl-NL" sz="2000" b="0" cap="none" spc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[6]</a:t>
            </a:r>
            <a:endParaRPr lang="nl-NL" sz="2000" b="0" cap="none" spc="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ADC8989-C4BA-416C-AC5E-AD21674E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BDA32B-ED04-4F31-A610-A0319B59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78" y="-108908"/>
            <a:ext cx="2520216" cy="14237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0D2A5C-632A-48EB-A479-A6B4F62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08" y="6180657"/>
            <a:ext cx="2743200" cy="546632"/>
          </a:xfrm>
          <a:prstGeom prst="rect">
            <a:avLst/>
          </a:prstGeom>
        </p:spPr>
      </p:pic>
      <p:sp>
        <p:nvSpPr>
          <p:cNvPr id="7" name="Rechthoek 8">
            <a:extLst>
              <a:ext uri="{FF2B5EF4-FFF2-40B4-BE49-F238E27FC236}">
                <a16:creationId xmlns:a16="http://schemas.microsoft.com/office/drawing/2014/main" id="{A5BBB754-16D3-4DD8-877C-C0E7503C943B}"/>
              </a:ext>
            </a:extLst>
          </p:cNvPr>
          <p:cNvSpPr/>
          <p:nvPr/>
        </p:nvSpPr>
        <p:spPr>
          <a:xfrm>
            <a:off x="0" y="6453973"/>
            <a:ext cx="47333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[6]</a:t>
            </a:r>
            <a:endParaRPr lang="nl-NL" sz="2000" b="0" cap="none" spc="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25A9-3BA4-4ED9-8618-EE2CFEA9C18A}"/>
              </a:ext>
            </a:extLst>
          </p:cNvPr>
          <p:cNvSpPr txBox="1"/>
          <p:nvPr/>
        </p:nvSpPr>
        <p:spPr>
          <a:xfrm>
            <a:off x="1294228" y="1997612"/>
            <a:ext cx="1022721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dirty="0">
                <a:latin typeface="Bookman Old Style"/>
                <a:cs typeface="Calibri"/>
              </a:rPr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3DD84-5566-44BD-A7B0-550DAE7AA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1" y="271358"/>
            <a:ext cx="8420376" cy="6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7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22a92637ca42665cb996f6d4a24d3a03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ec5fb0469c1bed85c93c61ded8c8014a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520E7-12AE-4EEF-99A4-643ED46193D0}">
  <ds:schemaRefs>
    <ds:schemaRef ds:uri="http://schemas.microsoft.com/office/2006/metadata/properties"/>
    <ds:schemaRef ds:uri="http://schemas.microsoft.com/office/2006/documentManagement/types"/>
    <ds:schemaRef ds:uri="6fa92205-762c-4da8-8215-640bd5bef01d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9DAAA1-2AF0-42BA-B57C-5102948D4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a92205-762c-4da8-8215-640bd5bef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5A338-7487-4DF3-B715-DA52B0FD7A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75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Wingdings</vt:lpstr>
      <vt:lpstr>office theme</vt:lpstr>
      <vt:lpstr>OPSCHALER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Brian Keijzer</cp:lastModifiedBy>
  <cp:revision>39</cp:revision>
  <dcterms:created xsi:type="dcterms:W3CDTF">2013-07-15T20:26:40Z</dcterms:created>
  <dcterms:modified xsi:type="dcterms:W3CDTF">2018-10-29T20:48:57Z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0x01010095AE03B508C05847806E8CA1F9ACD734</vt:lpwstr>
  </property>
</Properties>
</file>