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75" r:id="rId7"/>
    <p:sldId id="277" r:id="rId8"/>
    <p:sldId id="278" r:id="rId9"/>
    <p:sldId id="276" r:id="rId10"/>
    <p:sldId id="27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A1832-6A6A-F986-E620-4A49C0BE510D}" v="50" dt="2018-09-14T08:30:18.397"/>
    <p1510:client id="{696F3C1F-B3C1-9771-E554-6CEDB99E3480}" v="9" dt="2018-09-13T11:26:18.989"/>
    <p1510:client id="{25F5C391-C91D-11C7-13E7-E747783FAA6E}" v="395" dt="2018-09-14T09:17:50.297"/>
    <p1510:client id="{13EB8041-2FF7-935C-7E64-B4FE1EFD4A1A}" v="9" dt="2018-09-14T09:45:46.008"/>
    <p1510:client id="{A5ADA960-9665-E9B7-8227-DD62B91A8027}" v="1" dt="2018-09-14T11:47:41.409"/>
    <p1510:client id="{7539456E-29CA-E2BA-D215-21470C6C1EAF}" v="368" dt="2018-09-14T09:17:07.746"/>
    <p1510:client id="{89528BEF-8FBA-3EC3-F7DC-8508DA45A604}" v="70" dt="2018-09-14T09:53:3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5ADA960-9665-E9B7-8227-DD62B91A8027}"/>
    <pc:docChg chg="modSld">
      <pc:chgData name="" userId="" providerId="" clId="Web-{A5ADA960-9665-E9B7-8227-DD62B91A8027}" dt="2018-09-14T11:47:40.159" v="0" actId="1076"/>
      <pc:docMkLst>
        <pc:docMk/>
      </pc:docMkLst>
      <pc:sldChg chg="modSp">
        <pc:chgData name="" userId="" providerId="" clId="Web-{A5ADA960-9665-E9B7-8227-DD62B91A8027}" dt="2018-09-14T11:47:40.159" v="0" actId="1076"/>
        <pc:sldMkLst>
          <pc:docMk/>
          <pc:sldMk cId="2703127196" sldId="256"/>
        </pc:sldMkLst>
        <pc:picChg chg="mod">
          <ac:chgData name="" userId="" providerId="" clId="Web-{A5ADA960-9665-E9B7-8227-DD62B91A8027}" dt="2018-09-14T11:47:40.159" v="0" actId="1076"/>
          <ac:picMkLst>
            <pc:docMk/>
            <pc:sldMk cId="2703127196" sldId="256"/>
            <ac:picMk id="6" creationId="{4640C470-4FCC-40B5-86DF-5DB282B5B63E}"/>
          </ac:picMkLst>
        </pc:picChg>
      </pc:sldChg>
    </pc:docChg>
  </pc:docChgLst>
  <pc:docChgLst>
    <pc:chgData name="Visser, P.I. de (16080696)" userId="S::16080696@student.hhs.nl::f646e6ec-af5f-4c01-a4df-d9276efdeb56" providerId="AD" clId="Web-{7539456E-29CA-E2BA-D215-21470C6C1EAF}"/>
    <pc:docChg chg="addSld delSld modSld sldOrd">
      <pc:chgData name="Visser, P.I. de (16080696)" userId="S::16080696@student.hhs.nl::f646e6ec-af5f-4c01-a4df-d9276efdeb56" providerId="AD" clId="Web-{7539456E-29CA-E2BA-D215-21470C6C1EAF}" dt="2018-09-14T09:41:23.813" v="501" actId="20577"/>
      <pc:docMkLst>
        <pc:docMk/>
      </pc:docMkLst>
      <pc:sldChg chg="modSp">
        <pc:chgData name="Visser, P.I. de (16080696)" userId="S::16080696@student.hhs.nl::f646e6ec-af5f-4c01-a4df-d9276efdeb56" providerId="AD" clId="Web-{7539456E-29CA-E2BA-D215-21470C6C1EAF}" dt="2018-09-14T09:41:23.798" v="500" actId="20577"/>
        <pc:sldMkLst>
          <pc:docMk/>
          <pc:sldMk cId="2720889049" sldId="257"/>
        </pc:sldMkLst>
        <pc:spChg chg="mod">
          <ac:chgData name="Visser, P.I. de (16080696)" userId="S::16080696@student.hhs.nl::f646e6ec-af5f-4c01-a4df-d9276efdeb56" providerId="AD" clId="Web-{7539456E-29CA-E2BA-D215-21470C6C1EAF}" dt="2018-09-14T09:41:23.798" v="500" actId="20577"/>
          <ac:spMkLst>
            <pc:docMk/>
            <pc:sldMk cId="2720889049" sldId="257"/>
            <ac:spMk id="3" creationId="{63F5D7AE-2380-4FA0-86C9-4A8302558486}"/>
          </ac:spMkLst>
        </pc:spChg>
      </pc:sldChg>
      <pc:sldChg chg="modSp add del">
        <pc:chgData name="Visser, P.I. de (16080696)" userId="S::16080696@student.hhs.nl::f646e6ec-af5f-4c01-a4df-d9276efdeb56" providerId="AD" clId="Web-{7539456E-29CA-E2BA-D215-21470C6C1EAF}" dt="2018-09-14T09:14:56.011" v="433"/>
        <pc:sldMkLst>
          <pc:docMk/>
          <pc:sldMk cId="2536124341" sldId="261"/>
        </pc:sldMkLst>
        <pc:spChg chg="mod">
          <ac:chgData name="Visser, P.I. de (16080696)" userId="S::16080696@student.hhs.nl::f646e6ec-af5f-4c01-a4df-d9276efdeb56" providerId="AD" clId="Web-{7539456E-29CA-E2BA-D215-21470C6C1EAF}" dt="2018-09-14T09:10:26.603" v="423" actId="20577"/>
          <ac:spMkLst>
            <pc:docMk/>
            <pc:sldMk cId="2536124341" sldId="261"/>
            <ac:spMk id="8" creationId="{A951F487-810B-4CAE-98D8-CE3069B80A2A}"/>
          </ac:spMkLst>
        </pc:spChg>
      </pc:sldChg>
      <pc:sldChg chg="del">
        <pc:chgData name="Visser, P.I. de (16080696)" userId="S::16080696@student.hhs.nl::f646e6ec-af5f-4c01-a4df-d9276efdeb56" providerId="AD" clId="Web-{7539456E-29CA-E2BA-D215-21470C6C1EAF}" dt="2018-09-14T08:38:25.237" v="97"/>
        <pc:sldMkLst>
          <pc:docMk/>
          <pc:sldMk cId="753913104" sldId="271"/>
        </pc:sldMkLst>
      </pc:sldChg>
      <pc:sldChg chg="del">
        <pc:chgData name="Visser, P.I. de (16080696)" userId="S::16080696@student.hhs.nl::f646e6ec-af5f-4c01-a4df-d9276efdeb56" providerId="AD" clId="Web-{7539456E-29CA-E2BA-D215-21470C6C1EAF}" dt="2018-09-14T08:38:27.471" v="98"/>
        <pc:sldMkLst>
          <pc:docMk/>
          <pc:sldMk cId="16044375" sldId="272"/>
        </pc:sldMkLst>
      </pc:sldChg>
      <pc:sldChg chg="modSp">
        <pc:chgData name="Visser, P.I. de (16080696)" userId="S::16080696@student.hhs.nl::f646e6ec-af5f-4c01-a4df-d9276efdeb56" providerId="AD" clId="Web-{7539456E-29CA-E2BA-D215-21470C6C1EAF}" dt="2018-09-14T08:31:34.783" v="21" actId="20577"/>
        <pc:sldMkLst>
          <pc:docMk/>
          <pc:sldMk cId="1899649546" sldId="274"/>
        </pc:sldMkLst>
        <pc:spChg chg="mod">
          <ac:chgData name="Visser, P.I. de (16080696)" userId="S::16080696@student.hhs.nl::f646e6ec-af5f-4c01-a4df-d9276efdeb56" providerId="AD" clId="Web-{7539456E-29CA-E2BA-D215-21470C6C1EAF}" dt="2018-09-14T08:31:34.783" v="21" actId="20577"/>
          <ac:spMkLst>
            <pc:docMk/>
            <pc:sldMk cId="1899649546" sldId="274"/>
            <ac:spMk id="8" creationId="{A951F487-810B-4CAE-98D8-CE3069B80A2A}"/>
          </ac:spMkLst>
        </pc:spChg>
      </pc:sldChg>
      <pc:sldChg chg="modSp add replId">
        <pc:chgData name="Visser, P.I. de (16080696)" userId="S::16080696@student.hhs.nl::f646e6ec-af5f-4c01-a4df-d9276efdeb56" providerId="AD" clId="Web-{7539456E-29CA-E2BA-D215-21470C6C1EAF}" dt="2018-09-14T08:38:11.456" v="94" actId="20577"/>
        <pc:sldMkLst>
          <pc:docMk/>
          <pc:sldMk cId="184345109" sldId="275"/>
        </pc:sldMkLst>
        <pc:spChg chg="mod">
          <ac:chgData name="Visser, P.I. de (16080696)" userId="S::16080696@student.hhs.nl::f646e6ec-af5f-4c01-a4df-d9276efdeb56" providerId="AD" clId="Web-{7539456E-29CA-E2BA-D215-21470C6C1EAF}" dt="2018-09-14T08:38:11.456" v="94" actId="20577"/>
          <ac:spMkLst>
            <pc:docMk/>
            <pc:sldMk cId="184345109" sldId="275"/>
            <ac:spMk id="8" creationId="{A951F487-810B-4CAE-98D8-CE3069B80A2A}"/>
          </ac:spMkLst>
        </pc:spChg>
      </pc:sldChg>
      <pc:sldChg chg="addSp delSp modSp add replId addAnim modAnim">
        <pc:chgData name="Visser, P.I. de (16080696)" userId="S::16080696@student.hhs.nl::f646e6ec-af5f-4c01-a4df-d9276efdeb56" providerId="AD" clId="Web-{7539456E-29CA-E2BA-D215-21470C6C1EAF}" dt="2018-09-14T09:18:20.293" v="445"/>
        <pc:sldMkLst>
          <pc:docMk/>
          <pc:sldMk cId="2825737046" sldId="276"/>
        </pc:sldMkLst>
        <pc:spChg chg="mod">
          <ac:chgData name="Visser, P.I. de (16080696)" userId="S::16080696@student.hhs.nl::f646e6ec-af5f-4c01-a4df-d9276efdeb56" providerId="AD" clId="Web-{7539456E-29CA-E2BA-D215-21470C6C1EAF}" dt="2018-09-14T08:48:40.111" v="232" actId="1076"/>
          <ac:spMkLst>
            <pc:docMk/>
            <pc:sldMk cId="2825737046" sldId="276"/>
            <ac:spMk id="2" creationId="{A5E8DB55-88D7-4EE6-A2CF-B577B7B21A03}"/>
          </ac:spMkLst>
        </pc:spChg>
        <pc:spChg chg="mod">
          <ac:chgData name="Visser, P.I. de (16080696)" userId="S::16080696@student.hhs.nl::f646e6ec-af5f-4c01-a4df-d9276efdeb56" providerId="AD" clId="Web-{7539456E-29CA-E2BA-D215-21470C6C1EAF}" dt="2018-09-14T08:38:49.850" v="101" actId="20577"/>
          <ac:spMkLst>
            <pc:docMk/>
            <pc:sldMk cId="2825737046" sldId="276"/>
            <ac:spMk id="8" creationId="{A951F487-810B-4CAE-98D8-CE3069B80A2A}"/>
          </ac:spMkLst>
        </pc:spChg>
        <pc:spChg chg="add mod">
          <ac:chgData name="Visser, P.I. de (16080696)" userId="S::16080696@student.hhs.nl::f646e6ec-af5f-4c01-a4df-d9276efdeb56" providerId="AD" clId="Web-{7539456E-29CA-E2BA-D215-21470C6C1EAF}" dt="2018-09-14T08:52:57.970" v="284" actId="14100"/>
          <ac:spMkLst>
            <pc:docMk/>
            <pc:sldMk cId="2825737046" sldId="276"/>
            <ac:spMk id="11" creationId="{36BBF009-B029-4BA0-B0D1-E7EEDB8A1FB2}"/>
          </ac:spMkLst>
        </pc:spChg>
        <pc:spChg chg="add mod">
          <ac:chgData name="Visser, P.I. de (16080696)" userId="S::16080696@student.hhs.nl::f646e6ec-af5f-4c01-a4df-d9276efdeb56" providerId="AD" clId="Web-{7539456E-29CA-E2BA-D215-21470C6C1EAF}" dt="2018-09-14T08:55:43.831" v="303" actId="1076"/>
          <ac:spMkLst>
            <pc:docMk/>
            <pc:sldMk cId="2825737046" sldId="276"/>
            <ac:spMk id="12" creationId="{500F1B3A-C9F4-48C7-8506-AEBC1FDC92C8}"/>
          </ac:spMkLst>
        </pc:spChg>
        <pc:spChg chg="add del mod">
          <ac:chgData name="Visser, P.I. de (16080696)" userId="S::16080696@student.hhs.nl::f646e6ec-af5f-4c01-a4df-d9276efdeb56" providerId="AD" clId="Web-{7539456E-29CA-E2BA-D215-21470C6C1EAF}" dt="2018-09-14T08:50:10.345" v="241"/>
          <ac:spMkLst>
            <pc:docMk/>
            <pc:sldMk cId="2825737046" sldId="276"/>
            <ac:spMk id="13" creationId="{DD7ED657-FB23-4F65-A8BC-E33863AD6EFB}"/>
          </ac:spMkLst>
        </pc:spChg>
        <pc:spChg chg="add mod">
          <ac:chgData name="Visser, P.I. de (16080696)" userId="S::16080696@student.hhs.nl::f646e6ec-af5f-4c01-a4df-d9276efdeb56" providerId="AD" clId="Web-{7539456E-29CA-E2BA-D215-21470C6C1EAF}" dt="2018-09-14T08:52:35.455" v="281" actId="1076"/>
          <ac:spMkLst>
            <pc:docMk/>
            <pc:sldMk cId="2825737046" sldId="276"/>
            <ac:spMk id="16" creationId="{DB76E054-5C41-4E27-804E-EE0ADD7744E1}"/>
          </ac:spMkLst>
        </pc:spChg>
        <pc:spChg chg="add mod">
          <ac:chgData name="Visser, P.I. de (16080696)" userId="S::16080696@student.hhs.nl::f646e6ec-af5f-4c01-a4df-d9276efdeb56" providerId="AD" clId="Web-{7539456E-29CA-E2BA-D215-21470C6C1EAF}" dt="2018-09-14T09:17:07.746" v="437" actId="1076"/>
          <ac:spMkLst>
            <pc:docMk/>
            <pc:sldMk cId="2825737046" sldId="276"/>
            <ac:spMk id="19" creationId="{A4534789-EDA4-465D-A3B6-2F4F435FB5A5}"/>
          </ac:spMkLst>
        </pc:spChg>
        <pc:spChg chg="add mod">
          <ac:chgData name="Visser, P.I. de (16080696)" userId="S::16080696@student.hhs.nl::f646e6ec-af5f-4c01-a4df-d9276efdeb56" providerId="AD" clId="Web-{7539456E-29CA-E2BA-D215-21470C6C1EAF}" dt="2018-09-14T09:04:29.661" v="371" actId="20577"/>
          <ac:spMkLst>
            <pc:docMk/>
            <pc:sldMk cId="2825737046" sldId="276"/>
            <ac:spMk id="24" creationId="{CF5D10A1-9501-4C9F-A8BE-E786D10EB0AE}"/>
          </ac:spMkLst>
        </pc:spChg>
        <pc:picChg chg="add mod">
          <ac:chgData name="Visser, P.I. de (16080696)" userId="S::16080696@student.hhs.nl::f646e6ec-af5f-4c01-a4df-d9276efdeb56" providerId="AD" clId="Web-{7539456E-29CA-E2BA-D215-21470C6C1EAF}" dt="2018-09-14T08:45:33.970" v="213" actId="1076"/>
          <ac:picMkLst>
            <pc:docMk/>
            <pc:sldMk cId="2825737046" sldId="276"/>
            <ac:picMk id="3" creationId="{06F1B71F-0D96-4FEC-AE8F-ADAC9511BE3A}"/>
          </ac:picMkLst>
        </pc:picChg>
        <pc:picChg chg="mod">
          <ac:chgData name="Visser, P.I. de (16080696)" userId="S::16080696@student.hhs.nl::f646e6ec-af5f-4c01-a4df-d9276efdeb56" providerId="AD" clId="Web-{7539456E-29CA-E2BA-D215-21470C6C1EAF}" dt="2018-09-14T09:04:39.724" v="372" actId="1076"/>
          <ac:picMkLst>
            <pc:docMk/>
            <pc:sldMk cId="2825737046" sldId="276"/>
            <ac:picMk id="5" creationId="{5160E83F-DD88-4A58-95DE-5B91F498E0D4}"/>
          </ac:picMkLst>
        </pc:picChg>
        <pc:picChg chg="add mod">
          <ac:chgData name="Visser, P.I. de (16080696)" userId="S::16080696@student.hhs.nl::f646e6ec-af5f-4c01-a4df-d9276efdeb56" providerId="AD" clId="Web-{7539456E-29CA-E2BA-D215-21470C6C1EAF}" dt="2018-09-14T08:55:50.721" v="304" actId="1076"/>
          <ac:picMkLst>
            <pc:docMk/>
            <pc:sldMk cId="2825737046" sldId="276"/>
            <ac:picMk id="9" creationId="{0F7181AC-AAD4-49D7-965E-12F711D2DD54}"/>
          </ac:picMkLst>
        </pc:picChg>
        <pc:picChg chg="add mod">
          <ac:chgData name="Visser, P.I. de (16080696)" userId="S::16080696@student.hhs.nl::f646e6ec-af5f-4c01-a4df-d9276efdeb56" providerId="AD" clId="Web-{7539456E-29CA-E2BA-D215-21470C6C1EAF}" dt="2018-09-14T08:52:45.923" v="282" actId="1076"/>
          <ac:picMkLst>
            <pc:docMk/>
            <pc:sldMk cId="2825737046" sldId="276"/>
            <ac:picMk id="14" creationId="{678F7CF4-322E-4B7E-8EAD-63D3AA7D2CD8}"/>
          </ac:picMkLst>
        </pc:picChg>
        <pc:picChg chg="add mod">
          <ac:chgData name="Visser, P.I. de (16080696)" userId="S::16080696@student.hhs.nl::f646e6ec-af5f-4c01-a4df-d9276efdeb56" providerId="AD" clId="Web-{7539456E-29CA-E2BA-D215-21470C6C1EAF}" dt="2018-09-14T09:00:40.223" v="329" actId="1076"/>
          <ac:picMkLst>
            <pc:docMk/>
            <pc:sldMk cId="2825737046" sldId="276"/>
            <ac:picMk id="21" creationId="{FDE0FB7A-AB05-436C-8A1E-125AAF842DF8}"/>
          </ac:picMkLst>
        </pc:picChg>
        <pc:cxnChg chg="add mod">
          <ac:chgData name="Visser, P.I. de (16080696)" userId="S::16080696@student.hhs.nl::f646e6ec-af5f-4c01-a4df-d9276efdeb56" providerId="AD" clId="Web-{7539456E-29CA-E2BA-D215-21470C6C1EAF}" dt="2018-09-14T09:03:17.708" v="339"/>
          <ac:cxnSpMkLst>
            <pc:docMk/>
            <pc:sldMk cId="2825737046" sldId="276"/>
            <ac:cxnSpMk id="17" creationId="{6EE8542C-1B6A-4545-9C91-1C6B41542879}"/>
          </ac:cxnSpMkLst>
        </pc:cxnChg>
        <pc:cxnChg chg="add mod">
          <ac:chgData name="Visser, P.I. de (16080696)" userId="S::16080696@student.hhs.nl::f646e6ec-af5f-4c01-a4df-d9276efdeb56" providerId="AD" clId="Web-{7539456E-29CA-E2BA-D215-21470C6C1EAF}" dt="2018-09-14T08:55:36.971" v="302" actId="1076"/>
          <ac:cxnSpMkLst>
            <pc:docMk/>
            <pc:sldMk cId="2825737046" sldId="276"/>
            <ac:cxnSpMk id="18" creationId="{C6991FC6-61B7-4284-872A-EF3EBB787327}"/>
          </ac:cxnSpMkLst>
        </pc:cxnChg>
        <pc:cxnChg chg="add mod">
          <ac:chgData name="Visser, P.I. de (16080696)" userId="S::16080696@student.hhs.nl::f646e6ec-af5f-4c01-a4df-d9276efdeb56" providerId="AD" clId="Web-{7539456E-29CA-E2BA-D215-21470C6C1EAF}" dt="2018-09-14T08:59:41.973" v="324"/>
          <ac:cxnSpMkLst>
            <pc:docMk/>
            <pc:sldMk cId="2825737046" sldId="276"/>
            <ac:cxnSpMk id="20" creationId="{5DAC0298-A901-4662-A989-019FD0B19B4B}"/>
          </ac:cxnSpMkLst>
        </pc:cxnChg>
        <pc:cxnChg chg="add mod">
          <ac:chgData name="Visser, P.I. de (16080696)" userId="S::16080696@student.hhs.nl::f646e6ec-af5f-4c01-a4df-d9276efdeb56" providerId="AD" clId="Web-{7539456E-29CA-E2BA-D215-21470C6C1EAF}" dt="2018-09-14T09:01:46.614" v="334" actId="14100"/>
          <ac:cxnSpMkLst>
            <pc:docMk/>
            <pc:sldMk cId="2825737046" sldId="276"/>
            <ac:cxnSpMk id="23" creationId="{226110F3-B184-4D19-873A-F71622D32572}"/>
          </ac:cxnSpMkLst>
        </pc:cxnChg>
      </pc:sldChg>
      <pc:sldChg chg="modSp add replId">
        <pc:chgData name="Visser, P.I. de (16080696)" userId="S::16080696@student.hhs.nl::f646e6ec-af5f-4c01-a4df-d9276efdeb56" providerId="AD" clId="Web-{7539456E-29CA-E2BA-D215-21470C6C1EAF}" dt="2018-09-14T08:42:05.705" v="200" actId="1076"/>
        <pc:sldMkLst>
          <pc:docMk/>
          <pc:sldMk cId="2671826243" sldId="277"/>
        </pc:sldMkLst>
        <pc:spChg chg="mod">
          <ac:chgData name="Visser, P.I. de (16080696)" userId="S::16080696@student.hhs.nl::f646e6ec-af5f-4c01-a4df-d9276efdeb56" providerId="AD" clId="Web-{7539456E-29CA-E2BA-D215-21470C6C1EAF}" dt="2018-09-14T08:42:05.705" v="200" actId="1076"/>
          <ac:spMkLst>
            <pc:docMk/>
            <pc:sldMk cId="2671826243" sldId="277"/>
            <ac:spMk id="2" creationId="{A5E8DB55-88D7-4EE6-A2CF-B577B7B21A03}"/>
          </ac:spMkLst>
        </pc:spChg>
        <pc:spChg chg="mod">
          <ac:chgData name="Visser, P.I. de (16080696)" userId="S::16080696@student.hhs.nl::f646e6ec-af5f-4c01-a4df-d9276efdeb56" providerId="AD" clId="Web-{7539456E-29CA-E2BA-D215-21470C6C1EAF}" dt="2018-09-14T08:41:15.627" v="163" actId="20577"/>
          <ac:spMkLst>
            <pc:docMk/>
            <pc:sldMk cId="2671826243" sldId="277"/>
            <ac:spMk id="8" creationId="{A951F487-810B-4CAE-98D8-CE3069B80A2A}"/>
          </ac:spMkLst>
        </pc:spChg>
      </pc:sldChg>
      <pc:sldChg chg="modSp add ord replId">
        <pc:chgData name="Visser, P.I. de (16080696)" userId="S::16080696@student.hhs.nl::f646e6ec-af5f-4c01-a4df-d9276efdeb56" providerId="AD" clId="Web-{7539456E-29CA-E2BA-D215-21470C6C1EAF}" dt="2018-09-14T09:13:06.244" v="429" actId="20577"/>
        <pc:sldMkLst>
          <pc:docMk/>
          <pc:sldMk cId="330724628" sldId="278"/>
        </pc:sldMkLst>
        <pc:spChg chg="mod">
          <ac:chgData name="Visser, P.I. de (16080696)" userId="S::16080696@student.hhs.nl::f646e6ec-af5f-4c01-a4df-d9276efdeb56" providerId="AD" clId="Web-{7539456E-29CA-E2BA-D215-21470C6C1EAF}" dt="2018-09-14T09:13:06.244" v="429" actId="20577"/>
          <ac:spMkLst>
            <pc:docMk/>
            <pc:sldMk cId="330724628" sldId="278"/>
            <ac:spMk id="2" creationId="{8D300881-2E6E-41F2-BFFC-A60E5630F09E}"/>
          </ac:spMkLst>
        </pc:spChg>
      </pc:sldChg>
    </pc:docChg>
  </pc:docChgLst>
  <pc:docChgLst>
    <pc:chgData name="Meezen, M.S. (14109999)" userId="S::14109999@student.hhs.nl::ab83d677-2028-4181-818a-38f6465b2e6b" providerId="AD" clId="Web-{EF0FE4F3-B85D-4E24-8DC4-4428B6CB2F75}"/>
    <pc:docChg chg="delSld">
      <pc:chgData name="Meezen, M.S. (14109999)" userId="S::14109999@student.hhs.nl::ab83d677-2028-4181-818a-38f6465b2e6b" providerId="AD" clId="Web-{EF0FE4F3-B85D-4E24-8DC4-4428B6CB2F75}" dt="2018-10-19T08:13:19.897" v="0"/>
      <pc:docMkLst>
        <pc:docMk/>
      </pc:docMkLst>
      <pc:sldChg chg="del">
        <pc:chgData name="Meezen, M.S. (14109999)" userId="S::14109999@student.hhs.nl::ab83d677-2028-4181-818a-38f6465b2e6b" providerId="AD" clId="Web-{EF0FE4F3-B85D-4E24-8DC4-4428B6CB2F75}" dt="2018-10-19T08:13:19.897" v="0"/>
        <pc:sldMkLst>
          <pc:docMk/>
          <pc:sldMk cId="1899649546" sldId="274"/>
        </pc:sldMkLst>
      </pc:sldChg>
    </pc:docChg>
  </pc:docChgLst>
  <pc:docChgLst>
    <pc:chgData name="Visser, P.I. de (16080696)" userId="S::16080696@student.hhs.nl::f646e6ec-af5f-4c01-a4df-d9276efdeb56" providerId="AD" clId="Web-{8FEA1832-6A6A-F986-E620-4A49C0BE510D}"/>
    <pc:docChg chg="addSld modSld sldOrd">
      <pc:chgData name="Visser, P.I. de (16080696)" userId="S::16080696@student.hhs.nl::f646e6ec-af5f-4c01-a4df-d9276efdeb56" providerId="AD" clId="Web-{8FEA1832-6A6A-F986-E620-4A49C0BE510D}" dt="2018-09-14T08:30:18.397" v="134" actId="20577"/>
      <pc:docMkLst>
        <pc:docMk/>
      </pc:docMkLst>
      <pc:sldChg chg="modSp">
        <pc:chgData name="Visser, P.I. de (16080696)" userId="S::16080696@student.hhs.nl::f646e6ec-af5f-4c01-a4df-d9276efdeb56" providerId="AD" clId="Web-{8FEA1832-6A6A-F986-E620-4A49C0BE510D}" dt="2018-09-14T08:30:18.397" v="133" actId="20577"/>
        <pc:sldMkLst>
          <pc:docMk/>
          <pc:sldMk cId="2536124341" sldId="261"/>
        </pc:sldMkLst>
        <pc:spChg chg="mod">
          <ac:chgData name="Visser, P.I. de (16080696)" userId="S::16080696@student.hhs.nl::f646e6ec-af5f-4c01-a4df-d9276efdeb56" providerId="AD" clId="Web-{8FEA1832-6A6A-F986-E620-4A49C0BE510D}" dt="2018-09-14T08:30:18.397" v="133" actId="20577"/>
          <ac:spMkLst>
            <pc:docMk/>
            <pc:sldMk cId="2536124341" sldId="261"/>
            <ac:spMk id="8" creationId="{A951F487-810B-4CAE-98D8-CE3069B80A2A}"/>
          </ac:spMkLst>
        </pc:spChg>
      </pc:sldChg>
      <pc:sldChg chg="modSp">
        <pc:chgData name="Visser, P.I. de (16080696)" userId="S::16080696@student.hhs.nl::f646e6ec-af5f-4c01-a4df-d9276efdeb56" providerId="AD" clId="Web-{8FEA1832-6A6A-F986-E620-4A49C0BE510D}" dt="2018-09-14T08:24:23.412" v="83" actId="20577"/>
        <pc:sldMkLst>
          <pc:docMk/>
          <pc:sldMk cId="753913104" sldId="271"/>
        </pc:sldMkLst>
        <pc:spChg chg="mod">
          <ac:chgData name="Visser, P.I. de (16080696)" userId="S::16080696@student.hhs.nl::f646e6ec-af5f-4c01-a4df-d9276efdeb56" providerId="AD" clId="Web-{8FEA1832-6A6A-F986-E620-4A49C0BE510D}" dt="2018-09-14T08:24:23.412" v="83" actId="20577"/>
          <ac:spMkLst>
            <pc:docMk/>
            <pc:sldMk cId="753913104" sldId="271"/>
            <ac:spMk id="29" creationId="{3BEF2F2A-A19A-4A92-A194-51234E3D3CE8}"/>
          </ac:spMkLst>
        </pc:spChg>
      </pc:sldChg>
      <pc:sldChg chg="ord">
        <pc:chgData name="Visser, P.I. de (16080696)" userId="S::16080696@student.hhs.nl::f646e6ec-af5f-4c01-a4df-d9276efdeb56" providerId="AD" clId="Web-{8FEA1832-6A6A-F986-E620-4A49C0BE510D}" dt="2018-09-14T08:23:20.256" v="78" actId="20577"/>
        <pc:sldMkLst>
          <pc:docMk/>
          <pc:sldMk cId="16044375" sldId="272"/>
        </pc:sldMkLst>
      </pc:sldChg>
      <pc:sldChg chg="modSp add replId">
        <pc:chgData name="Visser, P.I. de (16080696)" userId="S::16080696@student.hhs.nl::f646e6ec-af5f-4c01-a4df-d9276efdeb56" providerId="AD" clId="Web-{8FEA1832-6A6A-F986-E620-4A49C0BE510D}" dt="2018-09-14T08:11:56.005" v="76" actId="20577"/>
        <pc:sldMkLst>
          <pc:docMk/>
          <pc:sldMk cId="1899649546" sldId="274"/>
        </pc:sldMkLst>
        <pc:spChg chg="mod">
          <ac:chgData name="Visser, P.I. de (16080696)" userId="S::16080696@student.hhs.nl::f646e6ec-af5f-4c01-a4df-d9276efdeb56" providerId="AD" clId="Web-{8FEA1832-6A6A-F986-E620-4A49C0BE510D}" dt="2018-09-14T08:10:37.239" v="31" actId="1076"/>
          <ac:spMkLst>
            <pc:docMk/>
            <pc:sldMk cId="1899649546" sldId="274"/>
            <ac:spMk id="2" creationId="{A5E8DB55-88D7-4EE6-A2CF-B577B7B21A03}"/>
          </ac:spMkLst>
        </pc:spChg>
        <pc:spChg chg="mod">
          <ac:chgData name="Visser, P.I. de (16080696)" userId="S::16080696@student.hhs.nl::f646e6ec-af5f-4c01-a4df-d9276efdeb56" providerId="AD" clId="Web-{8FEA1832-6A6A-F986-E620-4A49C0BE510D}" dt="2018-09-14T08:11:56.005" v="76" actId="20577"/>
          <ac:spMkLst>
            <pc:docMk/>
            <pc:sldMk cId="1899649546" sldId="274"/>
            <ac:spMk id="8" creationId="{A951F487-810B-4CAE-98D8-CE3069B80A2A}"/>
          </ac:spMkLst>
        </pc:spChg>
      </pc:sldChg>
    </pc:docChg>
  </pc:docChgLst>
  <pc:docChgLst>
    <pc:chgData name="Boesten, D. (16021665)" userId="S::16021665@student.hhs.nl::e7ade19c-8fb9-4dec-9fc4-cbb468dbe516" providerId="AD" clId="Web-{696F3C1F-B3C1-9771-E554-6CEDB99E3480}"/>
    <pc:docChg chg="addSld delSld modSld sldOrd">
      <pc:chgData name="Boesten, D. (16021665)" userId="S::16021665@student.hhs.nl::e7ade19c-8fb9-4dec-9fc4-cbb468dbe516" providerId="AD" clId="Web-{696F3C1F-B3C1-9771-E554-6CEDB99E3480}" dt="2018-09-13T11:29:34.050" v="136"/>
      <pc:docMkLst>
        <pc:docMk/>
      </pc:docMkLst>
      <pc:sldChg chg="modSp">
        <pc:chgData name="Boesten, D. (16021665)" userId="S::16021665@student.hhs.nl::e7ade19c-8fb9-4dec-9fc4-cbb468dbe516" providerId="AD" clId="Web-{696F3C1F-B3C1-9771-E554-6CEDB99E3480}" dt="2018-09-13T11:24:16.208" v="40" actId="20577"/>
        <pc:sldMkLst>
          <pc:docMk/>
          <pc:sldMk cId="2720889049" sldId="257"/>
        </pc:sldMkLst>
        <pc:spChg chg="mod">
          <ac:chgData name="Boesten, D. (16021665)" userId="S::16021665@student.hhs.nl::e7ade19c-8fb9-4dec-9fc4-cbb468dbe516" providerId="AD" clId="Web-{696F3C1F-B3C1-9771-E554-6CEDB99E3480}" dt="2018-09-13T11:24:16.208" v="40" actId="20577"/>
          <ac:spMkLst>
            <pc:docMk/>
            <pc:sldMk cId="2720889049" sldId="257"/>
            <ac:spMk id="3" creationId="{63F5D7AE-2380-4FA0-86C9-4A8302558486}"/>
          </ac:spMkLst>
        </pc:spChg>
      </pc:sldChg>
      <pc:sldChg chg="modSp">
        <pc:chgData name="Boesten, D. (16021665)" userId="S::16021665@student.hhs.nl::e7ade19c-8fb9-4dec-9fc4-cbb468dbe516" providerId="AD" clId="Web-{696F3C1F-B3C1-9771-E554-6CEDB99E3480}" dt="2018-09-13T11:27:50.301" v="121" actId="20577"/>
        <pc:sldMkLst>
          <pc:docMk/>
          <pc:sldMk cId="2536124341" sldId="261"/>
        </pc:sldMkLst>
        <pc:spChg chg="mod">
          <ac:chgData name="Boesten, D. (16021665)" userId="S::16021665@student.hhs.nl::e7ade19c-8fb9-4dec-9fc4-cbb468dbe516" providerId="AD" clId="Web-{696F3C1F-B3C1-9771-E554-6CEDB99E3480}" dt="2018-09-13T11:26:16.364" v="86" actId="1076"/>
          <ac:spMkLst>
            <pc:docMk/>
            <pc:sldMk cId="2536124341" sldId="261"/>
            <ac:spMk id="2" creationId="{A5E8DB55-88D7-4EE6-A2CF-B577B7B21A03}"/>
          </ac:spMkLst>
        </pc:spChg>
        <pc:spChg chg="mod">
          <ac:chgData name="Boesten, D. (16021665)" userId="S::16021665@student.hhs.nl::e7ade19c-8fb9-4dec-9fc4-cbb468dbe516" providerId="AD" clId="Web-{696F3C1F-B3C1-9771-E554-6CEDB99E3480}" dt="2018-09-13T11:27:50.301" v="121" actId="20577"/>
          <ac:spMkLst>
            <pc:docMk/>
            <pc:sldMk cId="2536124341" sldId="261"/>
            <ac:spMk id="8" creationId="{A951F487-810B-4CAE-98D8-CE3069B80A2A}"/>
          </ac:spMkLst>
        </pc:spChg>
      </pc:sldChg>
      <pc:sldChg chg="modSp ord">
        <pc:chgData name="Boesten, D. (16021665)" userId="S::16021665@student.hhs.nl::e7ade19c-8fb9-4dec-9fc4-cbb468dbe516" providerId="AD" clId="Web-{696F3C1F-B3C1-9771-E554-6CEDB99E3480}" dt="2018-09-13T11:24:43.958" v="51" actId="1076"/>
        <pc:sldMkLst>
          <pc:docMk/>
          <pc:sldMk cId="1309821675" sldId="267"/>
        </pc:sldMkLst>
        <pc:spChg chg="mod">
          <ac:chgData name="Boesten, D. (16021665)" userId="S::16021665@student.hhs.nl::e7ade19c-8fb9-4dec-9fc4-cbb468dbe516" providerId="AD" clId="Web-{696F3C1F-B3C1-9771-E554-6CEDB99E3480}" dt="2018-09-13T11:24:43.958" v="51" actId="1076"/>
          <ac:spMkLst>
            <pc:docMk/>
            <pc:sldMk cId="1309821675" sldId="267"/>
            <ac:spMk id="2" creationId="{8D300881-2E6E-41F2-BFFC-A60E5630F09E}"/>
          </ac:spMkLst>
        </pc:spChg>
      </pc:sldChg>
      <pc:sldChg chg="delSp del">
        <pc:chgData name="Boesten, D. (16021665)" userId="S::16021665@student.hhs.nl::e7ade19c-8fb9-4dec-9fc4-cbb468dbe516" providerId="AD" clId="Web-{696F3C1F-B3C1-9771-E554-6CEDB99E3480}" dt="2018-09-13T11:29:34.050" v="136"/>
        <pc:sldMkLst>
          <pc:docMk/>
          <pc:sldMk cId="1858549570" sldId="270"/>
        </pc:sldMkLst>
        <pc:picChg chg="del">
          <ac:chgData name="Boesten, D. (16021665)" userId="S::16021665@student.hhs.nl::e7ade19c-8fb9-4dec-9fc4-cbb468dbe516" providerId="AD" clId="Web-{696F3C1F-B3C1-9771-E554-6CEDB99E3480}" dt="2018-09-13T11:28:16.207" v="123"/>
          <ac:picMkLst>
            <pc:docMk/>
            <pc:sldMk cId="1858549570" sldId="270"/>
            <ac:picMk id="7" creationId="{EAA249F2-867A-45FB-9C65-4B386B0D06F4}"/>
          </ac:picMkLst>
        </pc:picChg>
      </pc:sldChg>
      <pc:sldChg chg="new del">
        <pc:chgData name="Boesten, D. (16021665)" userId="S::16021665@student.hhs.nl::e7ade19c-8fb9-4dec-9fc4-cbb468dbe516" providerId="AD" clId="Web-{696F3C1F-B3C1-9771-E554-6CEDB99E3480}" dt="2018-09-13T11:24:15.568" v="35"/>
        <pc:sldMkLst>
          <pc:docMk/>
          <pc:sldMk cId="2423557364" sldId="273"/>
        </pc:sldMkLst>
      </pc:sldChg>
      <pc:sldChg chg="modSp add ord replId">
        <pc:chgData name="Boesten, D. (16021665)" userId="S::16021665@student.hhs.nl::e7ade19c-8fb9-4dec-9fc4-cbb468dbe516" providerId="AD" clId="Web-{696F3C1F-B3C1-9771-E554-6CEDB99E3480}" dt="2018-09-13T11:29:32.519" v="134" actId="20577"/>
        <pc:sldMkLst>
          <pc:docMk/>
          <pc:sldMk cId="3775105673" sldId="273"/>
        </pc:sldMkLst>
        <pc:spChg chg="mod">
          <ac:chgData name="Boesten, D. (16021665)" userId="S::16021665@student.hhs.nl::e7ade19c-8fb9-4dec-9fc4-cbb468dbe516" providerId="AD" clId="Web-{696F3C1F-B3C1-9771-E554-6CEDB99E3480}" dt="2018-09-13T11:29:32.519" v="134" actId="20577"/>
          <ac:spMkLst>
            <pc:docMk/>
            <pc:sldMk cId="3775105673" sldId="273"/>
            <ac:spMk id="2" creationId="{8D300881-2E6E-41F2-BFFC-A60E5630F09E}"/>
          </ac:spMkLst>
        </pc:spChg>
      </pc:sldChg>
    </pc:docChg>
  </pc:docChgLst>
  <pc:docChgLst>
    <pc:chgData name="Visser, P.I. de (16080696)" userId="S::16080696@student.hhs.nl::f646e6ec-af5f-4c01-a4df-d9276efdeb56" providerId="AD" clId="Web-{29953AD3-CEC5-3E66-51B9-693A4D7AA50A}"/>
    <pc:docChg chg="modSld">
      <pc:chgData name="Visser, P.I. de (16080696)" userId="S::16080696@student.hhs.nl::f646e6ec-af5f-4c01-a4df-d9276efdeb56" providerId="AD" clId="Web-{29953AD3-CEC5-3E66-51B9-693A4D7AA50A}" dt="2018-09-14T08:02:46.524" v="29" actId="20577"/>
      <pc:docMkLst>
        <pc:docMk/>
      </pc:docMkLst>
      <pc:sldChg chg="modSp">
        <pc:chgData name="Visser, P.I. de (16080696)" userId="S::16080696@student.hhs.nl::f646e6ec-af5f-4c01-a4df-d9276efdeb56" providerId="AD" clId="Web-{29953AD3-CEC5-3E66-51B9-693A4D7AA50A}" dt="2018-09-14T08:02:35.493" v="18" actId="20577"/>
        <pc:sldMkLst>
          <pc:docMk/>
          <pc:sldMk cId="2720889049" sldId="257"/>
        </pc:sldMkLst>
        <pc:spChg chg="mod">
          <ac:chgData name="Visser, P.I. de (16080696)" userId="S::16080696@student.hhs.nl::f646e6ec-af5f-4c01-a4df-d9276efdeb56" providerId="AD" clId="Web-{29953AD3-CEC5-3E66-51B9-693A4D7AA50A}" dt="2018-09-14T08:02:35.493" v="18" actId="20577"/>
          <ac:spMkLst>
            <pc:docMk/>
            <pc:sldMk cId="2720889049" sldId="257"/>
            <ac:spMk id="3" creationId="{63F5D7AE-2380-4FA0-86C9-4A8302558486}"/>
          </ac:spMkLst>
        </pc:spChg>
      </pc:sldChg>
      <pc:sldChg chg="modSp">
        <pc:chgData name="Visser, P.I. de (16080696)" userId="S::16080696@student.hhs.nl::f646e6ec-af5f-4c01-a4df-d9276efdeb56" providerId="AD" clId="Web-{29953AD3-CEC5-3E66-51B9-693A4D7AA50A}" dt="2018-09-14T08:02:46.524" v="28" actId="20577"/>
        <pc:sldMkLst>
          <pc:docMk/>
          <pc:sldMk cId="1309821675" sldId="267"/>
        </pc:sldMkLst>
        <pc:spChg chg="mod">
          <ac:chgData name="Visser, P.I. de (16080696)" userId="S::16080696@student.hhs.nl::f646e6ec-af5f-4c01-a4df-d9276efdeb56" providerId="AD" clId="Web-{29953AD3-CEC5-3E66-51B9-693A4D7AA50A}" dt="2018-09-14T08:02:46.524" v="28" actId="20577"/>
          <ac:spMkLst>
            <pc:docMk/>
            <pc:sldMk cId="1309821675" sldId="267"/>
            <ac:spMk id="2" creationId="{8D300881-2E6E-41F2-BFFC-A60E5630F09E}"/>
          </ac:spMkLst>
        </pc:spChg>
      </pc:sldChg>
    </pc:docChg>
  </pc:docChgLst>
  <pc:docChgLst>
    <pc:chgData name="Boesten, D. (16021665)" userId="S::16021665@student.hhs.nl::e7ade19c-8fb9-4dec-9fc4-cbb468dbe516" providerId="AD" clId="Web-{89528BEF-8FBA-3EC3-F7DC-8508DA45A604}"/>
    <pc:docChg chg="modSld">
      <pc:chgData name="Boesten, D. (16021665)" userId="S::16021665@student.hhs.nl::e7ade19c-8fb9-4dec-9fc4-cbb468dbe516" providerId="AD" clId="Web-{89528BEF-8FBA-3EC3-F7DC-8508DA45A604}" dt="2018-09-14T09:53:43.975" v="76"/>
      <pc:docMkLst>
        <pc:docMk/>
      </pc:docMkLst>
      <pc:sldChg chg="addSp delSp modSp addAnim modAnim">
        <pc:chgData name="Boesten, D. (16021665)" userId="S::16021665@student.hhs.nl::e7ade19c-8fb9-4dec-9fc4-cbb468dbe516" providerId="AD" clId="Web-{89528BEF-8FBA-3EC3-F7DC-8508DA45A604}" dt="2018-09-14T09:53:42.443" v="75"/>
        <pc:sldMkLst>
          <pc:docMk/>
          <pc:sldMk cId="1899649546" sldId="274"/>
        </pc:sldMkLst>
        <pc:picChg chg="add mod ord">
          <ac:chgData name="Boesten, D. (16021665)" userId="S::16021665@student.hhs.nl::e7ade19c-8fb9-4dec-9fc4-cbb468dbe516" providerId="AD" clId="Web-{89528BEF-8FBA-3EC3-F7DC-8508DA45A604}" dt="2018-09-14T09:53:17.475" v="70" actId="1076"/>
          <ac:picMkLst>
            <pc:docMk/>
            <pc:sldMk cId="1899649546" sldId="274"/>
            <ac:picMk id="7" creationId="{626C1E0A-E72D-4744-9185-442F4AB22846}"/>
          </ac:picMkLst>
        </pc:picChg>
        <pc:picChg chg="add mod">
          <ac:chgData name="Boesten, D. (16021665)" userId="S::16021665@student.hhs.nl::e7ade19c-8fb9-4dec-9fc4-cbb468dbe516" providerId="AD" clId="Web-{89528BEF-8FBA-3EC3-F7DC-8508DA45A604}" dt="2018-09-14T09:53:32.678" v="73" actId="14100"/>
          <ac:picMkLst>
            <pc:docMk/>
            <pc:sldMk cId="1899649546" sldId="274"/>
            <ac:picMk id="11" creationId="{9AC8A279-DEA8-44BF-9F5D-9084FF678519}"/>
          </ac:picMkLst>
        </pc:picChg>
        <pc:cxnChg chg="del mod">
          <ac:chgData name="Boesten, D. (16021665)" userId="S::16021665@student.hhs.nl::e7ade19c-8fb9-4dec-9fc4-cbb468dbe516" providerId="AD" clId="Web-{89528BEF-8FBA-3EC3-F7DC-8508DA45A604}" dt="2018-09-14T09:52:17.193" v="61"/>
          <ac:cxnSpMkLst>
            <pc:docMk/>
            <pc:sldMk cId="1899649546" sldId="274"/>
            <ac:cxnSpMk id="9" creationId="{595F2A8C-D415-4E67-85AF-76CA7A3A1E03}"/>
          </ac:cxnSpMkLst>
        </pc:cxnChg>
      </pc:sldChg>
      <pc:sldChg chg="modSp">
        <pc:chgData name="Boesten, D. (16021665)" userId="S::16021665@student.hhs.nl::e7ade19c-8fb9-4dec-9fc4-cbb468dbe516" providerId="AD" clId="Web-{89528BEF-8FBA-3EC3-F7DC-8508DA45A604}" dt="2018-09-14T09:51:58.474" v="59" actId="20577"/>
        <pc:sldMkLst>
          <pc:docMk/>
          <pc:sldMk cId="184345109" sldId="275"/>
        </pc:sldMkLst>
        <pc:spChg chg="mod">
          <ac:chgData name="Boesten, D. (16021665)" userId="S::16021665@student.hhs.nl::e7ade19c-8fb9-4dec-9fc4-cbb468dbe516" providerId="AD" clId="Web-{89528BEF-8FBA-3EC3-F7DC-8508DA45A604}" dt="2018-09-14T09:51:58.474" v="59" actId="20577"/>
          <ac:spMkLst>
            <pc:docMk/>
            <pc:sldMk cId="184345109" sldId="275"/>
            <ac:spMk id="8" creationId="{A951F487-810B-4CAE-98D8-CE3069B80A2A}"/>
          </ac:spMkLst>
        </pc:spChg>
      </pc:sldChg>
      <pc:sldChg chg="modSp">
        <pc:chgData name="Boesten, D. (16021665)" userId="S::16021665@student.hhs.nl::e7ade19c-8fb9-4dec-9fc4-cbb468dbe516" providerId="AD" clId="Web-{89528BEF-8FBA-3EC3-F7DC-8508DA45A604}" dt="2018-09-14T09:50:13.990" v="31" actId="20577"/>
        <pc:sldMkLst>
          <pc:docMk/>
          <pc:sldMk cId="2671826243" sldId="277"/>
        </pc:sldMkLst>
        <pc:spChg chg="mod">
          <ac:chgData name="Boesten, D. (16021665)" userId="S::16021665@student.hhs.nl::e7ade19c-8fb9-4dec-9fc4-cbb468dbe516" providerId="AD" clId="Web-{89528BEF-8FBA-3EC3-F7DC-8508DA45A604}" dt="2018-09-14T09:50:13.990" v="31" actId="20577"/>
          <ac:spMkLst>
            <pc:docMk/>
            <pc:sldMk cId="2671826243" sldId="277"/>
            <ac:spMk id="8" creationId="{A951F487-810B-4CAE-98D8-CE3069B80A2A}"/>
          </ac:spMkLst>
        </pc:spChg>
      </pc:sldChg>
    </pc:docChg>
  </pc:docChgLst>
  <pc:docChgLst>
    <pc:chgData name="Boesten, D. (16021665)" userId="S::16021665@student.hhs.nl::e7ade19c-8fb9-4dec-9fc4-cbb468dbe516" providerId="AD" clId="Web-{13EB8041-2FF7-935C-7E64-B4FE1EFD4A1A}"/>
    <pc:docChg chg="delSld modSld">
      <pc:chgData name="Boesten, D. (16021665)" userId="S::16021665@student.hhs.nl::e7ade19c-8fb9-4dec-9fc4-cbb468dbe516" providerId="AD" clId="Web-{13EB8041-2FF7-935C-7E64-B4FE1EFD4A1A}" dt="2018-09-14T09:48:01.774" v="13"/>
      <pc:docMkLst>
        <pc:docMk/>
      </pc:docMkLst>
      <pc:sldChg chg="modSp">
        <pc:chgData name="Boesten, D. (16021665)" userId="S::16021665@student.hhs.nl::e7ade19c-8fb9-4dec-9fc4-cbb468dbe516" providerId="AD" clId="Web-{13EB8041-2FF7-935C-7E64-B4FE1EFD4A1A}" dt="2018-09-14T09:44:47.148" v="5" actId="20577"/>
        <pc:sldMkLst>
          <pc:docMk/>
          <pc:sldMk cId="2720889049" sldId="257"/>
        </pc:sldMkLst>
        <pc:spChg chg="mod">
          <ac:chgData name="Boesten, D. (16021665)" userId="S::16021665@student.hhs.nl::e7ade19c-8fb9-4dec-9fc4-cbb468dbe516" providerId="AD" clId="Web-{13EB8041-2FF7-935C-7E64-B4FE1EFD4A1A}" dt="2018-09-14T09:44:47.148" v="5" actId="20577"/>
          <ac:spMkLst>
            <pc:docMk/>
            <pc:sldMk cId="2720889049" sldId="257"/>
            <ac:spMk id="3" creationId="{63F5D7AE-2380-4FA0-86C9-4A8302558486}"/>
          </ac:spMkLst>
        </pc:spChg>
      </pc:sldChg>
      <pc:sldChg chg="del">
        <pc:chgData name="Boesten, D. (16021665)" userId="S::16021665@student.hhs.nl::e7ade19c-8fb9-4dec-9fc4-cbb468dbe516" providerId="AD" clId="Web-{13EB8041-2FF7-935C-7E64-B4FE1EFD4A1A}" dt="2018-09-14T09:44:23.304" v="0"/>
        <pc:sldMkLst>
          <pc:docMk/>
          <pc:sldMk cId="1309821675" sldId="267"/>
        </pc:sldMkLst>
      </pc:sldChg>
      <pc:sldChg chg="delSp">
        <pc:chgData name="Boesten, D. (16021665)" userId="S::16021665@student.hhs.nl::e7ade19c-8fb9-4dec-9fc4-cbb468dbe516" providerId="AD" clId="Web-{13EB8041-2FF7-935C-7E64-B4FE1EFD4A1A}" dt="2018-09-14T09:48:01.774" v="13"/>
        <pc:sldMkLst>
          <pc:docMk/>
          <pc:sldMk cId="1899649546" sldId="274"/>
        </pc:sldMkLst>
        <pc:picChg chg="del">
          <ac:chgData name="Boesten, D. (16021665)" userId="S::16021665@student.hhs.nl::e7ade19c-8fb9-4dec-9fc4-cbb468dbe516" providerId="AD" clId="Web-{13EB8041-2FF7-935C-7E64-B4FE1EFD4A1A}" dt="2018-09-14T09:48:01.774" v="13"/>
          <ac:picMkLst>
            <pc:docMk/>
            <pc:sldMk cId="1899649546" sldId="274"/>
            <ac:picMk id="3" creationId="{F7F4E06A-159E-41F1-8FA6-A80486828F3F}"/>
          </ac:picMkLst>
        </pc:picChg>
      </pc:sldChg>
      <pc:sldChg chg="modSp">
        <pc:chgData name="Boesten, D. (16021665)" userId="S::16021665@student.hhs.nl::e7ade19c-8fb9-4dec-9fc4-cbb468dbe516" providerId="AD" clId="Web-{13EB8041-2FF7-935C-7E64-B4FE1EFD4A1A}" dt="2018-09-14T09:45:46.008" v="11" actId="20577"/>
        <pc:sldMkLst>
          <pc:docMk/>
          <pc:sldMk cId="184345109" sldId="275"/>
        </pc:sldMkLst>
        <pc:spChg chg="mod">
          <ac:chgData name="Boesten, D. (16021665)" userId="S::16021665@student.hhs.nl::e7ade19c-8fb9-4dec-9fc4-cbb468dbe516" providerId="AD" clId="Web-{13EB8041-2FF7-935C-7E64-B4FE1EFD4A1A}" dt="2018-09-14T09:45:46.008" v="11" actId="20577"/>
          <ac:spMkLst>
            <pc:docMk/>
            <pc:sldMk cId="184345109" sldId="275"/>
            <ac:spMk id="8" creationId="{A951F487-810B-4CAE-98D8-CE3069B80A2A}"/>
          </ac:spMkLst>
        </pc:spChg>
      </pc:sldChg>
    </pc:docChg>
  </pc:docChgLst>
  <pc:docChgLst>
    <pc:chgData name="Boesten, D. (16021665)" userId="S::16021665@student.hhs.nl::e7ade19c-8fb9-4dec-9fc4-cbb468dbe516" providerId="AD" clId="Web-{25F5C391-C91D-11C7-13E7-E747783FAA6E}"/>
    <pc:docChg chg="addSld delSld modSld sldOrd">
      <pc:chgData name="Boesten, D. (16021665)" userId="S::16021665@student.hhs.nl::e7ade19c-8fb9-4dec-9fc4-cbb468dbe516" providerId="AD" clId="Web-{25F5C391-C91D-11C7-13E7-E747783FAA6E}" dt="2018-09-14T09:17:50.297" v="445" actId="14100"/>
      <pc:docMkLst>
        <pc:docMk/>
      </pc:docMkLst>
      <pc:sldChg chg="modSp">
        <pc:chgData name="Boesten, D. (16021665)" userId="S::16021665@student.hhs.nl::e7ade19c-8fb9-4dec-9fc4-cbb468dbe516" providerId="AD" clId="Web-{25F5C391-C91D-11C7-13E7-E747783FAA6E}" dt="2018-09-14T08:27:19.954" v="0" actId="1076"/>
        <pc:sldMkLst>
          <pc:docMk/>
          <pc:sldMk cId="2703127196" sldId="256"/>
        </pc:sldMkLst>
        <pc:spChg chg="mod">
          <ac:chgData name="Boesten, D. (16021665)" userId="S::16021665@student.hhs.nl::e7ade19c-8fb9-4dec-9fc4-cbb468dbe516" providerId="AD" clId="Web-{25F5C391-C91D-11C7-13E7-E747783FAA6E}" dt="2018-09-14T08:27:19.954" v="0" actId="1076"/>
          <ac:spMkLst>
            <pc:docMk/>
            <pc:sldMk cId="2703127196" sldId="256"/>
            <ac:spMk id="3" creationId="{756B3086-9C68-461C-AF04-D1C7CAB0BF86}"/>
          </ac:spMkLst>
        </pc:spChg>
      </pc:sldChg>
      <pc:sldChg chg="modSp">
        <pc:chgData name="Boesten, D. (16021665)" userId="S::16021665@student.hhs.nl::e7ade19c-8fb9-4dec-9fc4-cbb468dbe516" providerId="AD" clId="Web-{25F5C391-C91D-11C7-13E7-E747783FAA6E}" dt="2018-09-14T09:13:06.995" v="425" actId="20577"/>
        <pc:sldMkLst>
          <pc:docMk/>
          <pc:sldMk cId="2720889049" sldId="257"/>
        </pc:sldMkLst>
        <pc:spChg chg="mod">
          <ac:chgData name="Boesten, D. (16021665)" userId="S::16021665@student.hhs.nl::e7ade19c-8fb9-4dec-9fc4-cbb468dbe516" providerId="AD" clId="Web-{25F5C391-C91D-11C7-13E7-E747783FAA6E}" dt="2018-09-14T09:13:06.995" v="425" actId="20577"/>
          <ac:spMkLst>
            <pc:docMk/>
            <pc:sldMk cId="2720889049" sldId="257"/>
            <ac:spMk id="3" creationId="{63F5D7AE-2380-4FA0-86C9-4A8302558486}"/>
          </ac:spMkLst>
        </pc:spChg>
      </pc:sldChg>
      <pc:sldChg chg="modSp">
        <pc:chgData name="Boesten, D. (16021665)" userId="S::16021665@student.hhs.nl::e7ade19c-8fb9-4dec-9fc4-cbb468dbe516" providerId="AD" clId="Web-{25F5C391-C91D-11C7-13E7-E747783FAA6E}" dt="2018-09-14T08:44:10.530" v="74" actId="20577"/>
        <pc:sldMkLst>
          <pc:docMk/>
          <pc:sldMk cId="2536124341" sldId="261"/>
        </pc:sldMkLst>
        <pc:spChg chg="mod">
          <ac:chgData name="Boesten, D. (16021665)" userId="S::16021665@student.hhs.nl::e7ade19c-8fb9-4dec-9fc4-cbb468dbe516" providerId="AD" clId="Web-{25F5C391-C91D-11C7-13E7-E747783FAA6E}" dt="2018-09-14T08:44:10.530" v="74" actId="20577"/>
          <ac:spMkLst>
            <pc:docMk/>
            <pc:sldMk cId="2536124341" sldId="261"/>
            <ac:spMk id="8" creationId="{A951F487-810B-4CAE-98D8-CE3069B80A2A}"/>
          </ac:spMkLst>
        </pc:spChg>
      </pc:sldChg>
      <pc:sldChg chg="modSp">
        <pc:chgData name="Boesten, D. (16021665)" userId="S::16021665@student.hhs.nl::e7ade19c-8fb9-4dec-9fc4-cbb468dbe516" providerId="AD" clId="Web-{25F5C391-C91D-11C7-13E7-E747783FAA6E}" dt="2018-09-14T09:13:13.230" v="441" actId="20577"/>
        <pc:sldMkLst>
          <pc:docMk/>
          <pc:sldMk cId="1309821675" sldId="267"/>
        </pc:sldMkLst>
        <pc:spChg chg="mod">
          <ac:chgData name="Boesten, D. (16021665)" userId="S::16021665@student.hhs.nl::e7ade19c-8fb9-4dec-9fc4-cbb468dbe516" providerId="AD" clId="Web-{25F5C391-C91D-11C7-13E7-E747783FAA6E}" dt="2018-09-14T09:13:13.230" v="441" actId="20577"/>
          <ac:spMkLst>
            <pc:docMk/>
            <pc:sldMk cId="1309821675" sldId="267"/>
            <ac:spMk id="2" creationId="{8D300881-2E6E-41F2-BFFC-A60E5630F09E}"/>
          </ac:spMkLst>
        </pc:spChg>
      </pc:sldChg>
      <pc:sldChg chg="del">
        <pc:chgData name="Boesten, D. (16021665)" userId="S::16021665@student.hhs.nl::e7ade19c-8fb9-4dec-9fc4-cbb468dbe516" providerId="AD" clId="Web-{25F5C391-C91D-11C7-13E7-E747783FAA6E}" dt="2018-09-14T08:38:24.072" v="41" actId="14100"/>
        <pc:sldMkLst>
          <pc:docMk/>
          <pc:sldMk cId="753913104" sldId="271"/>
        </pc:sldMkLst>
      </pc:sldChg>
      <pc:sldChg chg="addSp delSp modSp ord">
        <pc:chgData name="Boesten, D. (16021665)" userId="S::16021665@student.hhs.nl::e7ade19c-8fb9-4dec-9fc4-cbb468dbe516" providerId="AD" clId="Web-{25F5C391-C91D-11C7-13E7-E747783FAA6E}" dt="2018-09-14T09:03:49.626" v="212" actId="14100"/>
        <pc:sldMkLst>
          <pc:docMk/>
          <pc:sldMk cId="1899649546" sldId="274"/>
        </pc:sldMkLst>
        <pc:spChg chg="mod">
          <ac:chgData name="Boesten, D. (16021665)" userId="S::16021665@student.hhs.nl::e7ade19c-8fb9-4dec-9fc4-cbb468dbe516" providerId="AD" clId="Web-{25F5C391-C91D-11C7-13E7-E747783FAA6E}" dt="2018-09-14T08:55:39.243" v="176" actId="20577"/>
          <ac:spMkLst>
            <pc:docMk/>
            <pc:sldMk cId="1899649546" sldId="274"/>
            <ac:spMk id="8" creationId="{A951F487-810B-4CAE-98D8-CE3069B80A2A}"/>
          </ac:spMkLst>
        </pc:spChg>
        <pc:spChg chg="add del">
          <ac:chgData name="Boesten, D. (16021665)" userId="S::16021665@student.hhs.nl::e7ade19c-8fb9-4dec-9fc4-cbb468dbe516" providerId="AD" clId="Web-{25F5C391-C91D-11C7-13E7-E747783FAA6E}" dt="2018-09-14T08:59:18.871" v="202" actId="14100"/>
          <ac:spMkLst>
            <pc:docMk/>
            <pc:sldMk cId="1899649546" sldId="274"/>
            <ac:spMk id="10" creationId="{9D7AA420-ADF3-43B0-8346-A180E29C5BC7}"/>
          </ac:spMkLst>
        </pc:spChg>
        <pc:picChg chg="add mod">
          <ac:chgData name="Boesten, D. (16021665)" userId="S::16021665@student.hhs.nl::e7ade19c-8fb9-4dec-9fc4-cbb468dbe516" providerId="AD" clId="Web-{25F5C391-C91D-11C7-13E7-E747783FAA6E}" dt="2018-09-14T08:56:27.087" v="194" actId="14100"/>
          <ac:picMkLst>
            <pc:docMk/>
            <pc:sldMk cId="1899649546" sldId="274"/>
            <ac:picMk id="3" creationId="{F7F4E06A-159E-41F1-8FA6-A80486828F3F}"/>
          </ac:picMkLst>
        </pc:picChg>
        <pc:cxnChg chg="add mod">
          <ac:chgData name="Boesten, D. (16021665)" userId="S::16021665@student.hhs.nl::e7ade19c-8fb9-4dec-9fc4-cbb468dbe516" providerId="AD" clId="Web-{25F5C391-C91D-11C7-13E7-E747783FAA6E}" dt="2018-09-14T08:59:08.261" v="200" actId="1076"/>
          <ac:cxnSpMkLst>
            <pc:docMk/>
            <pc:sldMk cId="1899649546" sldId="274"/>
            <ac:cxnSpMk id="9" creationId="{595F2A8C-D415-4E67-85AF-76CA7A3A1E03}"/>
          </ac:cxnSpMkLst>
        </pc:cxnChg>
      </pc:sldChg>
      <pc:sldChg chg="modSp">
        <pc:chgData name="Boesten, D. (16021665)" userId="S::16021665@student.hhs.nl::e7ade19c-8fb9-4dec-9fc4-cbb468dbe516" providerId="AD" clId="Web-{25F5C391-C91D-11C7-13E7-E747783FAA6E}" dt="2018-09-14T09:05:58.738" v="353" actId="20577"/>
        <pc:sldMkLst>
          <pc:docMk/>
          <pc:sldMk cId="184345109" sldId="275"/>
        </pc:sldMkLst>
        <pc:spChg chg="mod">
          <ac:chgData name="Boesten, D. (16021665)" userId="S::16021665@student.hhs.nl::e7ade19c-8fb9-4dec-9fc4-cbb468dbe516" providerId="AD" clId="Web-{25F5C391-C91D-11C7-13E7-E747783FAA6E}" dt="2018-09-14T09:05:58.738" v="353" actId="20577"/>
          <ac:spMkLst>
            <pc:docMk/>
            <pc:sldMk cId="184345109" sldId="275"/>
            <ac:spMk id="8" creationId="{A951F487-810B-4CAE-98D8-CE3069B80A2A}"/>
          </ac:spMkLst>
        </pc:spChg>
      </pc:sldChg>
      <pc:sldChg chg="modSp">
        <pc:chgData name="Boesten, D. (16021665)" userId="S::16021665@student.hhs.nl::e7ade19c-8fb9-4dec-9fc4-cbb468dbe516" providerId="AD" clId="Web-{25F5C391-C91D-11C7-13E7-E747783FAA6E}" dt="2018-09-14T09:17:50.297" v="445" actId="14100"/>
        <pc:sldMkLst>
          <pc:docMk/>
          <pc:sldMk cId="2825737046" sldId="276"/>
        </pc:sldMkLst>
        <pc:spChg chg="mod">
          <ac:chgData name="Boesten, D. (16021665)" userId="S::16021665@student.hhs.nl::e7ade19c-8fb9-4dec-9fc4-cbb468dbe516" providerId="AD" clId="Web-{25F5C391-C91D-11C7-13E7-E747783FAA6E}" dt="2018-09-14T08:44:58.718" v="90" actId="20577"/>
          <ac:spMkLst>
            <pc:docMk/>
            <pc:sldMk cId="2825737046" sldId="276"/>
            <ac:spMk id="2" creationId="{A5E8DB55-88D7-4EE6-A2CF-B577B7B21A03}"/>
          </ac:spMkLst>
        </pc:spChg>
        <pc:spChg chg="mod">
          <ac:chgData name="Boesten, D. (16021665)" userId="S::16021665@student.hhs.nl::e7ade19c-8fb9-4dec-9fc4-cbb468dbe516" providerId="AD" clId="Web-{25F5C391-C91D-11C7-13E7-E747783FAA6E}" dt="2018-09-14T09:17:50.297" v="445" actId="14100"/>
          <ac:spMkLst>
            <pc:docMk/>
            <pc:sldMk cId="2825737046" sldId="276"/>
            <ac:spMk id="12" creationId="{500F1B3A-C9F4-48C7-8506-AEBC1FDC92C8}"/>
          </ac:spMkLst>
        </pc:spChg>
        <pc:spChg chg="mod">
          <ac:chgData name="Boesten, D. (16021665)" userId="S::16021665@student.hhs.nl::e7ade19c-8fb9-4dec-9fc4-cbb468dbe516" providerId="AD" clId="Web-{25F5C391-C91D-11C7-13E7-E747783FAA6E}" dt="2018-09-14T09:03:17.891" v="209" actId="20577"/>
          <ac:spMkLst>
            <pc:docMk/>
            <pc:sldMk cId="2825737046" sldId="276"/>
            <ac:spMk id="19" creationId="{A4534789-EDA4-465D-A3B6-2F4F435FB5A5}"/>
          </ac:spMkLst>
        </pc:spChg>
      </pc:sldChg>
      <pc:sldChg chg="modSp">
        <pc:chgData name="Boesten, D. (16021665)" userId="S::16021665@student.hhs.nl::e7ade19c-8fb9-4dec-9fc4-cbb468dbe516" providerId="AD" clId="Web-{25F5C391-C91D-11C7-13E7-E747783FAA6E}" dt="2018-09-14T09:12:27.948" v="395" actId="20577"/>
        <pc:sldMkLst>
          <pc:docMk/>
          <pc:sldMk cId="2671826243" sldId="277"/>
        </pc:sldMkLst>
        <pc:spChg chg="mod">
          <ac:chgData name="Boesten, D. (16021665)" userId="S::16021665@student.hhs.nl::e7ade19c-8fb9-4dec-9fc4-cbb468dbe516" providerId="AD" clId="Web-{25F5C391-C91D-11C7-13E7-E747783FAA6E}" dt="2018-09-14T09:12:27.948" v="395" actId="20577"/>
          <ac:spMkLst>
            <pc:docMk/>
            <pc:sldMk cId="2671826243" sldId="277"/>
            <ac:spMk id="8" creationId="{A951F487-810B-4CAE-98D8-CE3069B80A2A}"/>
          </ac:spMkLst>
        </pc:spChg>
        <pc:picChg chg="mod">
          <ac:chgData name="Boesten, D. (16021665)" userId="S::16021665@student.hhs.nl::e7ade19c-8fb9-4dec-9fc4-cbb468dbe516" providerId="AD" clId="Web-{25F5C391-C91D-11C7-13E7-E747783FAA6E}" dt="2018-09-14T08:45:54.953" v="171" actId="1076"/>
          <ac:picMkLst>
            <pc:docMk/>
            <pc:sldMk cId="2671826243" sldId="277"/>
            <ac:picMk id="5" creationId="{5160E83F-DD88-4A58-95DE-5B91F498E0D4}"/>
          </ac:picMkLst>
        </pc:picChg>
      </pc:sldChg>
      <pc:sldChg chg="modSp add del replId">
        <pc:chgData name="Boesten, D. (16021665)" userId="S::16021665@student.hhs.nl::e7ade19c-8fb9-4dec-9fc4-cbb468dbe516" providerId="AD" clId="Web-{25F5C391-C91D-11C7-13E7-E747783FAA6E}" dt="2018-09-14T08:44:53.280" v="89" actId="14100"/>
        <pc:sldMkLst>
          <pc:docMk/>
          <pc:sldMk cId="390382145" sldId="278"/>
        </pc:sldMkLst>
        <pc:spChg chg="mod">
          <ac:chgData name="Boesten, D. (16021665)" userId="S::16021665@student.hhs.nl::e7ade19c-8fb9-4dec-9fc4-cbb468dbe516" providerId="AD" clId="Web-{25F5C391-C91D-11C7-13E7-E747783FAA6E}" dt="2018-09-14T08:44:30.421" v="86" actId="20577"/>
          <ac:spMkLst>
            <pc:docMk/>
            <pc:sldMk cId="390382145" sldId="278"/>
            <ac:spMk id="2" creationId="{A5E8DB55-88D7-4EE6-A2CF-B577B7B21A03}"/>
          </ac:spMkLst>
        </pc:spChg>
      </pc:sldChg>
      <pc:sldChg chg="add del replId">
        <pc:chgData name="Boesten, D. (16021665)" userId="S::16021665@student.hhs.nl::e7ade19c-8fb9-4dec-9fc4-cbb468dbe516" providerId="AD" clId="Web-{25F5C391-C91D-11C7-13E7-E747783FAA6E}" dt="2018-09-14T09:03:45.547" v="211" actId="14100"/>
        <pc:sldMkLst>
          <pc:docMk/>
          <pc:sldMk cId="403653311" sldId="278"/>
        </pc:sldMkLst>
      </pc:sldChg>
      <pc:sldChg chg="new del">
        <pc:chgData name="Boesten, D. (16021665)" userId="S::16021665@student.hhs.nl::e7ade19c-8fb9-4dec-9fc4-cbb468dbe516" providerId="AD" clId="Web-{25F5C391-C91D-11C7-13E7-E747783FAA6E}" dt="2018-09-14T08:44:20.764" v="78" actId="14100"/>
        <pc:sldMkLst>
          <pc:docMk/>
          <pc:sldMk cId="1425210308" sldId="278"/>
        </pc:sldMkLst>
      </pc:sldChg>
    </pc:docChg>
  </pc:docChgLst>
  <pc:docChgLst>
    <pc:chgData name="Boesten, D. (16021665)" userId="e7ade19c-8fb9-4dec-9fc4-cbb468dbe516" providerId="ADAL" clId="{6D2ED430-8594-4A5B-BA3C-9508233AB501}"/>
    <pc:docChg chg="modSld">
      <pc:chgData name="Boesten, D. (16021665)" userId="e7ade19c-8fb9-4dec-9fc4-cbb468dbe516" providerId="ADAL" clId="{6D2ED430-8594-4A5B-BA3C-9508233AB501}" dt="2018-09-14T09:19:58.229" v="3"/>
      <pc:docMkLst>
        <pc:docMk/>
      </pc:docMkLst>
      <pc:sldChg chg="modAnim">
        <pc:chgData name="Boesten, D. (16021665)" userId="e7ade19c-8fb9-4dec-9fc4-cbb468dbe516" providerId="ADAL" clId="{6D2ED430-8594-4A5B-BA3C-9508233AB501}" dt="2018-09-14T09:19:58.229" v="3"/>
        <pc:sldMkLst>
          <pc:docMk/>
          <pc:sldMk cId="2825737046" sldId="276"/>
        </pc:sldMkLst>
      </pc:sldChg>
    </pc:docChg>
  </pc:docChgLst>
  <pc:docChgLst>
    <pc:chgData name="Boesten, D. (16021665)" userId="S::16021665@student.hhs.nl::e7ade19c-8fb9-4dec-9fc4-cbb468dbe516" providerId="AD" clId="Web-{A5ADA960-9665-E9B7-8227-DD62B91A8027}"/>
    <pc:docChg chg="modSld">
      <pc:chgData name="Boesten, D. (16021665)" userId="S::16021665@student.hhs.nl::e7ade19c-8fb9-4dec-9fc4-cbb468dbe516" providerId="AD" clId="Web-{A5ADA960-9665-E9B7-8227-DD62B91A8027}" dt="2018-09-14T11:47:41.409" v="0" actId="1076"/>
      <pc:docMkLst>
        <pc:docMk/>
      </pc:docMkLst>
      <pc:sldChg chg="modSp">
        <pc:chgData name="Boesten, D. (16021665)" userId="S::16021665@student.hhs.nl::e7ade19c-8fb9-4dec-9fc4-cbb468dbe516" providerId="AD" clId="Web-{A5ADA960-9665-E9B7-8227-DD62B91A8027}" dt="2018-09-14T11:47:41.409" v="0" actId="1076"/>
        <pc:sldMkLst>
          <pc:docMk/>
          <pc:sldMk cId="2703127196" sldId="256"/>
        </pc:sldMkLst>
        <pc:picChg chg="mod">
          <ac:chgData name="Boesten, D. (16021665)" userId="S::16021665@student.hhs.nl::e7ade19c-8fb9-4dec-9fc4-cbb468dbe516" providerId="AD" clId="Web-{A5ADA960-9665-E9B7-8227-DD62B91A8027}" dt="2018-09-14T11:47:41.409" v="0" actId="1076"/>
          <ac:picMkLst>
            <pc:docMk/>
            <pc:sldMk cId="2703127196" sldId="256"/>
            <ac:picMk id="6" creationId="{4640C470-4FCC-40B5-86DF-5DB282B5B6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9944F-7DF5-487D-B778-F48E7396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3FFA5-960E-42FD-9FF8-4E55988A5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EEA5D7-C985-4A93-979D-65FE8AC1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C60014-DB8A-484F-9899-6BEFDCE5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4C3456-6C1B-4BDA-8C20-4E738F08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8B325-0A3C-4E12-9BDE-5F55E85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2FEFBF-B5AB-4F23-854C-BAF96DA4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16D7F4-A969-48C3-BA88-12ADDD4F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E6ADFE-2EB0-4ABE-A493-6AF3E0DE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674989-8464-4576-A7BF-6B6886B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DA1058-2247-4E8C-95F7-640019789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C15926-C252-481B-A662-7AF15E71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9AA90-850D-4F41-BC99-27C3B723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E207A8-1F0C-4D6A-A614-2D17AB43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C93096-3C51-49E7-A918-8D6621AC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97C5E-055C-49B4-B8CC-81B2F8CC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4CF53F-C425-4EE0-AE02-327BA31D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415A6B-5228-411C-AD93-3E4D1698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65CC73-F334-46F3-95DE-C6E11D9B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EE4D7B-2131-4CC0-A661-6449EE74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8EBF9-F8D5-4B95-B275-4B66031E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1150C6-D320-442C-863D-65ABAE02D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250DE4-A187-42B2-BACD-3EF3AE0C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E33E91-D62F-4E3B-901C-5F3D09ED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40D229-0D1D-4816-B616-9E37092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58F34-9F54-4C8F-9FE0-B98244D7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4673A9-2555-4693-A50D-E6529BD4D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251F58-D772-4C9E-B32D-F67C1570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3D23E3-9462-48EF-B6C2-E4833CD3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B96738-5328-4361-B740-1580AA6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8D87B0-154F-4FC2-9AAC-DB791D66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16994-B4D9-4608-AE8B-D294B9F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F5CCA8-6366-453F-8A33-334771E2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8EDB02-EE2D-472B-B3A3-B1979F9C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F48EC67-4690-437A-9C49-8AF83582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C8F16A6-3772-44BF-A72C-5B1E50432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DD032EF-4A38-4199-A3EA-337965D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A0CA0-4792-4FFE-9805-5B42CDCE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6403916-D7C1-4109-9BF3-15B24316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BAD06-0CC8-496A-B9F5-8279B611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70145C-EB4B-4159-B770-CE26640D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AC73700-C5F9-4955-8F9F-DBF09099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CFE9B6-38BF-4395-918F-D45EAD19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E469F1-2BC1-4A29-8C69-A333EA7B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2FB120-99C8-49C2-828D-E9FC883F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4DCA30-43A5-4C93-8D3A-E6B7095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621A-E999-41CB-8941-2402242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E4AF85-30DC-4B19-BE46-45A75E76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4BDCE9-CA40-4C2F-A9E2-FEB9E2BD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5805D3-E6E1-4F1C-B610-9DF8D157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B7E3C9-862A-4EE5-A4AB-FE716D8B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788394-1F28-4B6C-A08A-B450D302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FAD39-0663-43E9-A686-5A2CE5BD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7F5A73F-882E-45EF-99F2-C8C0FA42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0B12A1-69F7-4E64-9860-D2A7C102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7E5A5-7DFC-4B31-A0CC-D89B5E47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8A1EB0-0AF2-454E-A4C0-366483E7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A79223-40CE-4143-AFB5-0E65A4D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8B6953-737C-4E62-8227-5812F4CC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67A6C7-F7DF-4A67-B5E0-17B2B0E7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1F153D-C34F-40BF-8E6D-896267243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796C-E6F2-4A3C-A1CB-4CF75CB0265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FB3801-CD9D-4287-9484-24F9826F1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AC441-CA95-4893-9E33-B9A064CC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F472-298F-4BA5-A385-90654D21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733" y="3011476"/>
            <a:ext cx="4519338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>
                <a:solidFill>
                  <a:srgbClr val="FFFFFF"/>
                </a:solidFill>
              </a:rPr>
              <a:t>OPSCHALER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B3086-9C68-461C-AF04-D1C7CAB0B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33" y="2322072"/>
            <a:ext cx="4167376" cy="69951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92D050"/>
                </a:solidFill>
              </a:rPr>
              <a:t>Progress Week 3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680" y="-108908"/>
            <a:ext cx="2530514" cy="144436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218164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2382673"/>
            <a:ext cx="10607917" cy="4739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nl-NL" sz="3600" err="1">
                <a:latin typeface="Calibri"/>
                <a:cs typeface="Calibri"/>
              </a:rPr>
              <a:t>Recap</a:t>
            </a:r>
            <a:r>
              <a:rPr lang="nl-NL" sz="3600">
                <a:latin typeface="Calibri"/>
                <a:cs typeface="Calibri"/>
              </a:rPr>
              <a:t> week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2400" err="1">
                <a:latin typeface="Calibri"/>
                <a:cs typeface="Calibri"/>
              </a:rPr>
              <a:t>Clarify</a:t>
            </a:r>
            <a:r>
              <a:rPr lang="nl-NL" sz="2400">
                <a:latin typeface="Calibri"/>
                <a:cs typeface="Calibri"/>
              </a:rPr>
              <a:t> first research question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2400">
                <a:latin typeface="Calibri"/>
                <a:cs typeface="Calibri"/>
              </a:rPr>
              <a:t>List </a:t>
            </a:r>
            <a:r>
              <a:rPr lang="nl-NL" sz="2400" err="1">
                <a:latin typeface="Calibri"/>
                <a:cs typeface="Calibri"/>
              </a:rPr>
              <a:t>and</a:t>
            </a:r>
            <a:r>
              <a:rPr lang="nl-NL" sz="2400">
                <a:latin typeface="Calibri"/>
                <a:cs typeface="Calibri"/>
              </a:rPr>
              <a:t> </a:t>
            </a:r>
            <a:r>
              <a:rPr lang="nl-NL" sz="2400" err="1">
                <a:latin typeface="Calibri"/>
                <a:cs typeface="Calibri"/>
              </a:rPr>
              <a:t>rate</a:t>
            </a:r>
            <a:r>
              <a:rPr lang="nl-NL" sz="2400">
                <a:latin typeface="Calibri"/>
                <a:cs typeface="Calibri"/>
              </a:rPr>
              <a:t> different energy </a:t>
            </a:r>
            <a:r>
              <a:rPr lang="nl-NL" sz="2400" err="1">
                <a:latin typeface="Calibri"/>
                <a:cs typeface="Calibri"/>
              </a:rPr>
              <a:t>prediction</a:t>
            </a:r>
            <a:r>
              <a:rPr lang="nl-NL" sz="2400">
                <a:latin typeface="Calibri"/>
                <a:cs typeface="Calibri"/>
              </a:rPr>
              <a:t> </a:t>
            </a:r>
            <a:r>
              <a:rPr lang="nl-NL" sz="2400" err="1">
                <a:latin typeface="Calibri"/>
                <a:cs typeface="Calibri"/>
              </a:rPr>
              <a:t>models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latin typeface="Calibri"/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nl-NL" sz="3600">
                <a:latin typeface="Calibri"/>
                <a:cs typeface="Calibri"/>
              </a:rPr>
              <a:t>Planning week 2</a:t>
            </a:r>
          </a:p>
          <a:p>
            <a:pPr lvl="1" algn="l"/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6844" y="184428"/>
            <a:ext cx="13120467" cy="1543111"/>
          </a:xfrm>
        </p:spPr>
        <p:txBody>
          <a:bodyPr>
            <a:normAutofit/>
          </a:bodyPr>
          <a:lstStyle/>
          <a:p>
            <a:r>
              <a:rPr lang="nl-NL" sz="4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Clarify</a:t>
            </a:r>
            <a:r>
              <a:rPr lang="nl-N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first research question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1081941" y="2202815"/>
            <a:ext cx="7763917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nl-NL" sz="3600">
                <a:cs typeface="Calibri"/>
              </a:rPr>
              <a:t>Time </a:t>
            </a:r>
            <a:r>
              <a:rPr lang="nl-NL" sz="3600" err="1">
                <a:cs typeface="Calibri"/>
              </a:rPr>
              <a:t>period</a:t>
            </a:r>
            <a:r>
              <a:rPr lang="nl-NL" sz="3600">
                <a:cs typeface="Calibri"/>
              </a:rPr>
              <a:t> of </a:t>
            </a:r>
            <a:r>
              <a:rPr lang="nl-NL" sz="3600" err="1">
                <a:cs typeface="Calibri"/>
              </a:rPr>
              <a:t>prediction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nl-NL" sz="3600" err="1">
                <a:cs typeface="Calibri"/>
              </a:rPr>
              <a:t>Resolution</a:t>
            </a:r>
            <a:r>
              <a:rPr lang="nl-NL" sz="3600">
                <a:cs typeface="Calibri"/>
              </a:rPr>
              <a:t> of </a:t>
            </a:r>
            <a:r>
              <a:rPr lang="nl-NL" sz="3600" err="1">
                <a:cs typeface="Calibri"/>
              </a:rPr>
              <a:t>prediction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nl-NL" sz="3600">
                <a:cs typeface="Calibri"/>
              </a:rPr>
              <a:t>Using separate </a:t>
            </a:r>
            <a:r>
              <a:rPr lang="nl-NL" sz="3600" err="1">
                <a:cs typeface="Calibri"/>
              </a:rPr>
              <a:t>models</a:t>
            </a:r>
            <a:r>
              <a:rPr lang="nl-NL" sz="3600">
                <a:cs typeface="Calibri"/>
              </a:rPr>
              <a:t> </a:t>
            </a:r>
            <a:r>
              <a:rPr lang="nl-NL" sz="3600" err="1">
                <a:cs typeface="Calibri"/>
              </a:rPr>
              <a:t>for</a:t>
            </a:r>
            <a:r>
              <a:rPr lang="nl-NL" sz="3600">
                <a:cs typeface="Calibri"/>
              </a:rPr>
              <a:t> Gas </a:t>
            </a:r>
            <a:r>
              <a:rPr lang="nl-NL" sz="3600" err="1">
                <a:cs typeface="Calibri"/>
              </a:rPr>
              <a:t>and</a:t>
            </a:r>
            <a:r>
              <a:rPr lang="nl-NL" sz="3600">
                <a:cs typeface="Calibri"/>
              </a:rPr>
              <a:t> Electricity 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nl-NL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0467" y="256315"/>
            <a:ext cx="13120467" cy="1543111"/>
          </a:xfrm>
        </p:spPr>
        <p:txBody>
          <a:bodyPr>
            <a:normAutofit/>
          </a:bodyPr>
          <a:lstStyle/>
          <a:p>
            <a:r>
              <a:rPr lang="nl-N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nl-NL" sz="4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nl-N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4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  <a:r>
              <a:rPr lang="nl-N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sz="4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nl-N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4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989265" y="2305788"/>
            <a:ext cx="7763917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nl-NL" sz="3600" err="1">
                <a:cs typeface="Calibri"/>
              </a:rPr>
              <a:t>Regression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nl-NL" sz="3600">
              <a:cs typeface="Calibri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nl-NL" sz="3600" err="1">
                <a:cs typeface="Calibri"/>
              </a:rPr>
              <a:t>Fourier</a:t>
            </a:r>
            <a:r>
              <a:rPr lang="nl-NL" sz="3600">
                <a:cs typeface="Calibri"/>
              </a:rPr>
              <a:t> series</a:t>
            </a:r>
            <a:br>
              <a:rPr lang="nl-NL" sz="3600">
                <a:cs typeface="Calibri"/>
              </a:rPr>
            </a:br>
            <a:endParaRPr lang="nl-NL" sz="3600">
              <a:cs typeface="Calibri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nl-NL" sz="3600" err="1">
                <a:cs typeface="Calibri"/>
              </a:rPr>
              <a:t>Neural</a:t>
            </a:r>
            <a:r>
              <a:rPr lang="nl-NL" sz="3600">
                <a:cs typeface="Calibri"/>
              </a:rPr>
              <a:t> </a:t>
            </a:r>
            <a:r>
              <a:rPr lang="nl-NL" sz="3600" err="1">
                <a:cs typeface="Calibri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6718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895" y="2513781"/>
            <a:ext cx="6614837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/>
              <a:t>Planning</a:t>
            </a:r>
            <a:r>
              <a:rPr lang="en-US" sz="5400" b="1">
                <a:cs typeface="Calibri Light"/>
              </a:rPr>
              <a:t> week 2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310840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69122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96240" y="-103119"/>
            <a:ext cx="13120467" cy="1543111"/>
          </a:xfrm>
        </p:spPr>
        <p:txBody>
          <a:bodyPr>
            <a:normAutofit/>
          </a:bodyPr>
          <a:lstStyle/>
          <a:p>
            <a:r>
              <a:rPr lang="nl-NL" sz="4400" b="1">
                <a:cs typeface="Calibri Light"/>
              </a:rPr>
              <a:t>Planning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1081941" y="2202815"/>
            <a:ext cx="776391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endParaRPr lang="nl-NL" sz="3600">
              <a:cs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6F1B71F-0D96-4FEC-AE8F-ADAC9511B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249" y="1780847"/>
            <a:ext cx="1305464" cy="12547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F7181AC-AAD4-49D7-965E-12F711D2D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628" y="1751087"/>
            <a:ext cx="1477993" cy="125673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BBF009-B029-4BA0-B0D1-E7EEDB8A1FB2}"/>
              </a:ext>
            </a:extLst>
          </p:cNvPr>
          <p:cNvSpPr/>
          <p:nvPr/>
        </p:nvSpPr>
        <p:spPr>
          <a:xfrm>
            <a:off x="865517" y="1598763"/>
            <a:ext cx="3574211" cy="15326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0F1B3A-C9F4-48C7-8506-AEBC1FDC92C8}"/>
              </a:ext>
            </a:extLst>
          </p:cNvPr>
          <p:cNvSpPr/>
          <p:nvPr/>
        </p:nvSpPr>
        <p:spPr>
          <a:xfrm>
            <a:off x="8294338" y="1598761"/>
            <a:ext cx="1645894" cy="15326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678F7CF4-322E-4B7E-8EAD-63D3AA7D2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91" y="1726719"/>
            <a:ext cx="1262333" cy="12910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76E054-5C41-4E27-804E-EE0ADD7744E1}"/>
              </a:ext>
            </a:extLst>
          </p:cNvPr>
          <p:cNvSpPr txBox="1"/>
          <p:nvPr/>
        </p:nvSpPr>
        <p:spPr>
          <a:xfrm>
            <a:off x="1086927" y="220117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X61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8542C-1B6A-4545-9C91-1C6B41542879}"/>
              </a:ext>
            </a:extLst>
          </p:cNvPr>
          <p:cNvCxnSpPr/>
          <p:nvPr/>
        </p:nvCxnSpPr>
        <p:spPr>
          <a:xfrm>
            <a:off x="4546120" y="3295290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991FC6-61B7-4284-872A-EF3EBB787327}"/>
              </a:ext>
            </a:extLst>
          </p:cNvPr>
          <p:cNvCxnSpPr>
            <a:cxnSpLocks/>
          </p:cNvCxnSpPr>
          <p:nvPr/>
        </p:nvCxnSpPr>
        <p:spPr>
          <a:xfrm flipH="1">
            <a:off x="7277818" y="3295289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534789-EDA4-465D-A3B6-2F4F435FB5A5}"/>
              </a:ext>
            </a:extLst>
          </p:cNvPr>
          <p:cNvSpPr/>
          <p:nvPr/>
        </p:nvSpPr>
        <p:spPr>
          <a:xfrm>
            <a:off x="5336874" y="4373592"/>
            <a:ext cx="2007079" cy="7418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cs typeface="Calibri"/>
              </a:rPr>
              <a:t>Dataframe</a:t>
            </a:r>
            <a:r>
              <a:rPr lang="en-US" sz="2400">
                <a:solidFill>
                  <a:schemeClr val="tx1"/>
                </a:solidFill>
                <a:cs typeface="Calibri"/>
              </a:rPr>
              <a:t> per house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AC0298-A901-4662-A989-019FD0B19B4B}"/>
              </a:ext>
            </a:extLst>
          </p:cNvPr>
          <p:cNvCxnSpPr/>
          <p:nvPr/>
        </p:nvCxnSpPr>
        <p:spPr>
          <a:xfrm>
            <a:off x="4661139" y="2332007"/>
            <a:ext cx="3459192" cy="862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1">
            <a:extLst>
              <a:ext uri="{FF2B5EF4-FFF2-40B4-BE49-F238E27FC236}">
                <a16:creationId xmlns:a16="http://schemas.microsoft.com/office/drawing/2014/main" id="{FDE0FB7A-AB05-436C-8A1E-125AAF842D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2882" y="1716297"/>
            <a:ext cx="1254425" cy="122567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6110F3-B184-4D19-873A-F71622D32572}"/>
              </a:ext>
            </a:extLst>
          </p:cNvPr>
          <p:cNvCxnSpPr>
            <a:cxnSpLocks/>
          </p:cNvCxnSpPr>
          <p:nvPr/>
        </p:nvCxnSpPr>
        <p:spPr>
          <a:xfrm>
            <a:off x="6351915" y="5121213"/>
            <a:ext cx="5751" cy="569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5D10A1-9501-4C9F-A8BE-E786D10EB0AE}"/>
              </a:ext>
            </a:extLst>
          </p:cNvPr>
          <p:cNvSpPr/>
          <p:nvPr/>
        </p:nvSpPr>
        <p:spPr>
          <a:xfrm>
            <a:off x="5336875" y="5696309"/>
            <a:ext cx="2007079" cy="9000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cs typeface="Calibri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2573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895" y="2513781"/>
            <a:ext cx="6614837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/>
              <a:t>Any</a:t>
            </a:r>
            <a:r>
              <a:rPr lang="en-US" sz="5400" b="1">
                <a:cs typeface="Calibri Light"/>
              </a:rPr>
              <a:t> questions?</a:t>
            </a:r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310840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22a92637ca42665cb996f6d4a24d3a03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ec5fb0469c1bed85c93c61ded8c8014a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08DB0B-A3B0-49D9-821B-C2B9BE7D4ACD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031B2C-209E-4C0B-84B9-84B91F1A9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0E91BA-0F10-4623-96E0-24204CA461BE}">
  <ds:schemaRefs>
    <ds:schemaRef ds:uri="6fa92205-762c-4da8-8215-640bd5bef0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Kantoorthema</vt:lpstr>
      <vt:lpstr>OPSCHALER</vt:lpstr>
      <vt:lpstr>Contents</vt:lpstr>
      <vt:lpstr>Clarify first research question</vt:lpstr>
      <vt:lpstr>List and rate energy prediction models</vt:lpstr>
      <vt:lpstr>Planning week 2</vt:lpstr>
      <vt:lpstr>Planning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 Visser</dc:creator>
  <cp:revision>3</cp:revision>
  <dcterms:created xsi:type="dcterms:W3CDTF">1601-01-01T00:00:00Z</dcterms:created>
  <dcterms:modified xsi:type="dcterms:W3CDTF">2018-10-19T08:13:20Z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