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8" r:id="rId6"/>
    <p:sldId id="257" r:id="rId7"/>
    <p:sldId id="260" r:id="rId8"/>
    <p:sldId id="261" r:id="rId9"/>
    <p:sldId id="262" r:id="rId10"/>
    <p:sldId id="264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BAEB5-B5D0-48C3-8C5E-386ABB9BF2CC}" v="157" dt="2018-09-21T09:37:05.834"/>
    <p1510:client id="{12304F85-6D02-ADE5-B4CA-D8CD7082363F}" v="390" dt="2018-09-21T09:37:35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, V. (18076033)" userId="S::18076033@student.hhs.nl::035d53a4-dc89-41a3-a108-5bf9c0ee5887" providerId="AD" clId="Web-{7A3BAEB5-B5D0-48C3-8C5E-386ABB9BF2CC}"/>
    <pc:docChg chg="addSld delSld modSld">
      <pc:chgData name="Garcia, V. (18076033)" userId="S::18076033@student.hhs.nl::035d53a4-dc89-41a3-a108-5bf9c0ee5887" providerId="AD" clId="Web-{7A3BAEB5-B5D0-48C3-8C5E-386ABB9BF2CC}" dt="2018-09-21T10:39:06.813" v="420" actId="20577"/>
      <pc:docMkLst>
        <pc:docMk/>
      </pc:docMkLst>
      <pc:sldChg chg="del">
        <pc:chgData name="Garcia, V. (18076033)" userId="S::18076033@student.hhs.nl::035d53a4-dc89-41a3-a108-5bf9c0ee5887" providerId="AD" clId="Web-{7A3BAEB5-B5D0-48C3-8C5E-386ABB9BF2CC}" dt="2018-09-21T08:12:56.890" v="9" actId="20577"/>
        <pc:sldMkLst>
          <pc:docMk/>
          <pc:sldMk cId="109857222" sldId="256"/>
        </pc:sldMkLst>
      </pc:sldChg>
      <pc:sldChg chg="add del">
        <pc:chgData name="Garcia, V. (18076033)" userId="S::18076033@student.hhs.nl::035d53a4-dc89-41a3-a108-5bf9c0ee5887" providerId="AD" clId="Web-{7A3BAEB5-B5D0-48C3-8C5E-386ABB9BF2CC}" dt="2018-09-21T08:12:53.093" v="8" actId="20577"/>
        <pc:sldMkLst>
          <pc:docMk/>
          <pc:sldMk cId="2938008785" sldId="257"/>
        </pc:sldMkLst>
      </pc:sldChg>
      <pc:sldChg chg="modSp add del">
        <pc:chgData name="Garcia, V. (18076033)" userId="S::18076033@student.hhs.nl::035d53a4-dc89-41a3-a108-5bf9c0ee5887" providerId="AD" clId="Web-{7A3BAEB5-B5D0-48C3-8C5E-386ABB9BF2CC}" dt="2018-09-21T09:25:21.734" v="388" actId="20577"/>
        <pc:sldMkLst>
          <pc:docMk/>
          <pc:sldMk cId="2720889049" sldId="258"/>
        </pc:sldMkLst>
        <pc:spChg chg="mod">
          <ac:chgData name="Garcia, V. (18076033)" userId="S::18076033@student.hhs.nl::035d53a4-dc89-41a3-a108-5bf9c0ee5887" providerId="AD" clId="Web-{7A3BAEB5-B5D0-48C3-8C5E-386ABB9BF2CC}" dt="2018-09-21T09:25:21.734" v="388" actId="20577"/>
          <ac:spMkLst>
            <pc:docMk/>
            <pc:sldMk cId="2720889049" sldId="258"/>
            <ac:spMk id="3" creationId="{63F5D7AE-2380-4FA0-86C9-4A8302558486}"/>
          </ac:spMkLst>
        </pc:spChg>
      </pc:sldChg>
      <pc:sldChg chg="modSp add del">
        <pc:chgData name="Garcia, V. (18076033)" userId="S::18076033@student.hhs.nl::035d53a4-dc89-41a3-a108-5bf9c0ee5887" providerId="AD" clId="Web-{7A3BAEB5-B5D0-48C3-8C5E-386ABB9BF2CC}" dt="2018-09-21T10:39:06.813" v="419" actId="20577"/>
        <pc:sldMkLst>
          <pc:docMk/>
          <pc:sldMk cId="2703127196" sldId="259"/>
        </pc:sldMkLst>
        <pc:spChg chg="mod">
          <ac:chgData name="Garcia, V. (18076033)" userId="S::18076033@student.hhs.nl::035d53a4-dc89-41a3-a108-5bf9c0ee5887" providerId="AD" clId="Web-{7A3BAEB5-B5D0-48C3-8C5E-386ABB9BF2CC}" dt="2018-09-21T10:39:06.766" v="417" actId="20577"/>
          <ac:spMkLst>
            <pc:docMk/>
            <pc:sldMk cId="2703127196" sldId="259"/>
            <ac:spMk id="3" creationId="{756B3086-9C68-461C-AF04-D1C7CAB0BF86}"/>
          </ac:spMkLst>
        </pc:spChg>
        <pc:spChg chg="mod">
          <ac:chgData name="Garcia, V. (18076033)" userId="S::18076033@student.hhs.nl::035d53a4-dc89-41a3-a108-5bf9c0ee5887" providerId="AD" clId="Web-{7A3BAEB5-B5D0-48C3-8C5E-386ABB9BF2CC}" dt="2018-09-21T10:39:06.813" v="419" actId="20577"/>
          <ac:spMkLst>
            <pc:docMk/>
            <pc:sldMk cId="2703127196" sldId="259"/>
            <ac:spMk id="9" creationId="{F2D28D72-B312-412F-AB93-C75EEE181A30}"/>
          </ac:spMkLst>
        </pc:spChg>
      </pc:sldChg>
      <pc:sldChg chg="addSp delSp modSp add">
        <pc:chgData name="Garcia, V. (18076033)" userId="S::18076033@student.hhs.nl::035d53a4-dc89-41a3-a108-5bf9c0ee5887" providerId="AD" clId="Web-{7A3BAEB5-B5D0-48C3-8C5E-386ABB9BF2CC}" dt="2018-09-21T08:47:42.655" v="244" actId="1076"/>
        <pc:sldMkLst>
          <pc:docMk/>
          <pc:sldMk cId="227451725" sldId="260"/>
        </pc:sldMkLst>
        <pc:spChg chg="mod">
          <ac:chgData name="Garcia, V. (18076033)" userId="S::18076033@student.hhs.nl::035d53a4-dc89-41a3-a108-5bf9c0ee5887" providerId="AD" clId="Web-{7A3BAEB5-B5D0-48C3-8C5E-386ABB9BF2CC}" dt="2018-09-21T08:39:06.479" v="222" actId="20577"/>
          <ac:spMkLst>
            <pc:docMk/>
            <pc:sldMk cId="227451725" sldId="260"/>
            <ac:spMk id="2" creationId="{A5E8DB55-88D7-4EE6-A2CF-B577B7B21A03}"/>
          </ac:spMkLst>
        </pc:spChg>
        <pc:spChg chg="del">
          <ac:chgData name="Garcia, V. (18076033)" userId="S::18076033@student.hhs.nl::035d53a4-dc89-41a3-a108-5bf9c0ee5887" providerId="AD" clId="Web-{7A3BAEB5-B5D0-48C3-8C5E-386ABB9BF2CC}" dt="2018-09-21T08:41:13.777" v="226" actId="1076"/>
          <ac:spMkLst>
            <pc:docMk/>
            <pc:sldMk cId="227451725" sldId="260"/>
            <ac:spMk id="13" creationId="{BC35E6B0-D3EE-42A8-862A-5D6FF7BC78A6}"/>
          </ac:spMkLst>
        </pc:spChg>
        <pc:picChg chg="add mod">
          <ac:chgData name="Garcia, V. (18076033)" userId="S::18076033@student.hhs.nl::035d53a4-dc89-41a3-a108-5bf9c0ee5887" providerId="AD" clId="Web-{7A3BAEB5-B5D0-48C3-8C5E-386ABB9BF2CC}" dt="2018-09-21T08:42:50.278" v="236" actId="1076"/>
          <ac:picMkLst>
            <pc:docMk/>
            <pc:sldMk cId="227451725" sldId="260"/>
            <ac:picMk id="4" creationId="{5A415806-BF7D-4B28-9EC9-18DA02CF1EE8}"/>
          </ac:picMkLst>
        </pc:picChg>
        <pc:picChg chg="del">
          <ac:chgData name="Garcia, V. (18076033)" userId="S::18076033@student.hhs.nl::035d53a4-dc89-41a3-a108-5bf9c0ee5887" providerId="AD" clId="Web-{7A3BAEB5-B5D0-48C3-8C5E-386ABB9BF2CC}" dt="2018-09-21T08:41:12.324" v="225" actId="1076"/>
          <ac:picMkLst>
            <pc:docMk/>
            <pc:sldMk cId="227451725" sldId="260"/>
            <ac:picMk id="7" creationId="{19A7FEA1-3279-41EC-9FE1-C6FF440D359F}"/>
          </ac:picMkLst>
        </pc:picChg>
        <pc:picChg chg="add mod">
          <ac:chgData name="Garcia, V. (18076033)" userId="S::18076033@student.hhs.nl::035d53a4-dc89-41a3-a108-5bf9c0ee5887" providerId="AD" clId="Web-{7A3BAEB5-B5D0-48C3-8C5E-386ABB9BF2CC}" dt="2018-09-21T08:47:42.655" v="244" actId="1076"/>
          <ac:picMkLst>
            <pc:docMk/>
            <pc:sldMk cId="227451725" sldId="260"/>
            <ac:picMk id="9" creationId="{F632F2B0-34F6-4874-B91C-819E8BC390CE}"/>
          </ac:picMkLst>
        </pc:picChg>
        <pc:picChg chg="del">
          <ac:chgData name="Garcia, V. (18076033)" userId="S::18076033@student.hhs.nl::035d53a4-dc89-41a3-a108-5bf9c0ee5887" providerId="AD" clId="Web-{7A3BAEB5-B5D0-48C3-8C5E-386ABB9BF2CC}" dt="2018-09-21T08:41:14.855" v="227" actId="1076"/>
          <ac:picMkLst>
            <pc:docMk/>
            <pc:sldMk cId="227451725" sldId="260"/>
            <ac:picMk id="10" creationId="{8AE10F73-E7A6-46AE-A4AA-B1C3A1113533}"/>
          </ac:picMkLst>
        </pc:picChg>
        <pc:picChg chg="del">
          <ac:chgData name="Garcia, V. (18076033)" userId="S::18076033@student.hhs.nl::035d53a4-dc89-41a3-a108-5bf9c0ee5887" providerId="AD" clId="Web-{7A3BAEB5-B5D0-48C3-8C5E-386ABB9BF2CC}" dt="2018-09-21T08:47:30.733" v="241" actId="1076"/>
          <ac:picMkLst>
            <pc:docMk/>
            <pc:sldMk cId="227451725" sldId="260"/>
            <ac:picMk id="20" creationId="{89DB7D57-80A2-48BE-8BC3-6F8AE1B687F2}"/>
          </ac:picMkLst>
        </pc:picChg>
        <pc:picChg chg="mod">
          <ac:chgData name="Garcia, V. (18076033)" userId="S::18076033@student.hhs.nl::035d53a4-dc89-41a3-a108-5bf9c0ee5887" providerId="AD" clId="Web-{7A3BAEB5-B5D0-48C3-8C5E-386ABB9BF2CC}" dt="2018-09-21T08:47:40.155" v="243" actId="1076"/>
          <ac:picMkLst>
            <pc:docMk/>
            <pc:sldMk cId="227451725" sldId="260"/>
            <ac:picMk id="38" creationId="{31991771-03E5-45EE-B64A-E42E63CD205F}"/>
          </ac:picMkLst>
        </pc:picChg>
      </pc:sldChg>
      <pc:sldChg chg="addSp delSp modSp">
        <pc:chgData name="Garcia, V. (18076033)" userId="S::18076033@student.hhs.nl::035d53a4-dc89-41a3-a108-5bf9c0ee5887" providerId="AD" clId="Web-{7A3BAEB5-B5D0-48C3-8C5E-386ABB9BF2CC}" dt="2018-09-21T09:18:40.214" v="293" actId="20577"/>
        <pc:sldMkLst>
          <pc:docMk/>
          <pc:sldMk cId="2898725278" sldId="262"/>
        </pc:sldMkLst>
        <pc:spChg chg="add del mod">
          <ac:chgData name="Garcia, V. (18076033)" userId="S::18076033@student.hhs.nl::035d53a4-dc89-41a3-a108-5bf9c0ee5887" providerId="AD" clId="Web-{7A3BAEB5-B5D0-48C3-8C5E-386ABB9BF2CC}" dt="2018-09-21T09:18:40.214" v="293" actId="20577"/>
          <ac:spMkLst>
            <pc:docMk/>
            <pc:sldMk cId="2898725278" sldId="262"/>
            <ac:spMk id="10" creationId="{E480105E-808A-4952-A426-4645F61D196C}"/>
          </ac:spMkLst>
        </pc:spChg>
        <pc:spChg chg="add del mod">
          <ac:chgData name="Garcia, V. (18076033)" userId="S::18076033@student.hhs.nl::035d53a4-dc89-41a3-a108-5bf9c0ee5887" providerId="AD" clId="Web-{7A3BAEB5-B5D0-48C3-8C5E-386ABB9BF2CC}" dt="2018-09-21T09:18:03.979" v="290" actId="20577"/>
          <ac:spMkLst>
            <pc:docMk/>
            <pc:sldMk cId="2898725278" sldId="262"/>
            <ac:spMk id="11" creationId="{46F2469F-ECFA-4DAC-ACE6-B8230FB402E1}"/>
          </ac:spMkLst>
        </pc:spChg>
        <pc:spChg chg="del mod">
          <ac:chgData name="Garcia, V. (18076033)" userId="S::18076033@student.hhs.nl::035d53a4-dc89-41a3-a108-5bf9c0ee5887" providerId="AD" clId="Web-{7A3BAEB5-B5D0-48C3-8C5E-386ABB9BF2CC}" dt="2018-09-21T09:10:41.351" v="261" actId="20577"/>
          <ac:spMkLst>
            <pc:docMk/>
            <pc:sldMk cId="2898725278" sldId="262"/>
            <ac:spMk id="30" creationId="{9166DB8F-CAF0-4794-B8E0-1F6509B37961}"/>
          </ac:spMkLst>
        </pc:spChg>
        <pc:picChg chg="add mod">
          <ac:chgData name="Garcia, V. (18076033)" userId="S::18076033@student.hhs.nl::035d53a4-dc89-41a3-a108-5bf9c0ee5887" providerId="AD" clId="Web-{7A3BAEB5-B5D0-48C3-8C5E-386ABB9BF2CC}" dt="2018-09-21T09:11:07.789" v="268" actId="1076"/>
          <ac:picMkLst>
            <pc:docMk/>
            <pc:sldMk cId="2898725278" sldId="262"/>
            <ac:picMk id="3" creationId="{3CFA2F47-BA02-428A-8743-A8B77BFA4E65}"/>
          </ac:picMkLst>
        </pc:picChg>
        <pc:picChg chg="del">
          <ac:chgData name="Garcia, V. (18076033)" userId="S::18076033@student.hhs.nl::035d53a4-dc89-41a3-a108-5bf9c0ee5887" providerId="AD" clId="Web-{7A3BAEB5-B5D0-48C3-8C5E-386ABB9BF2CC}" dt="2018-09-21T09:10:43.538" v="262" actId="20577"/>
          <ac:picMkLst>
            <pc:docMk/>
            <pc:sldMk cId="2898725278" sldId="262"/>
            <ac:picMk id="28" creationId="{6BADC249-204D-48D3-8C56-9E50C5B2D17A}"/>
          </ac:picMkLst>
        </pc:picChg>
      </pc:sldChg>
      <pc:sldChg chg="addSp modSp">
        <pc:chgData name="Garcia, V. (18076033)" userId="S::18076033@student.hhs.nl::035d53a4-dc89-41a3-a108-5bf9c0ee5887" providerId="AD" clId="Web-{7A3BAEB5-B5D0-48C3-8C5E-386ABB9BF2CC}" dt="2018-09-21T10:34:17.581" v="414" actId="14100"/>
        <pc:sldMkLst>
          <pc:docMk/>
          <pc:sldMk cId="2346745248" sldId="263"/>
        </pc:sldMkLst>
        <pc:spChg chg="mod">
          <ac:chgData name="Garcia, V. (18076033)" userId="S::18076033@student.hhs.nl::035d53a4-dc89-41a3-a108-5bf9c0ee5887" providerId="AD" clId="Web-{7A3BAEB5-B5D0-48C3-8C5E-386ABB9BF2CC}" dt="2018-09-21T10:31:17.299" v="403" actId="20577"/>
          <ac:spMkLst>
            <pc:docMk/>
            <pc:sldMk cId="2346745248" sldId="263"/>
            <ac:spMk id="8" creationId="{A951F487-810B-4CAE-98D8-CE3069B80A2A}"/>
          </ac:spMkLst>
        </pc:spChg>
        <pc:picChg chg="add mod">
          <ac:chgData name="Garcia, V. (18076033)" userId="S::18076033@student.hhs.nl::035d53a4-dc89-41a3-a108-5bf9c0ee5887" providerId="AD" clId="Web-{7A3BAEB5-B5D0-48C3-8C5E-386ABB9BF2CC}" dt="2018-09-21T10:34:08.595" v="413" actId="1076"/>
          <ac:picMkLst>
            <pc:docMk/>
            <pc:sldMk cId="2346745248" sldId="263"/>
            <ac:picMk id="3" creationId="{5FE98AE9-8171-42D5-8FFE-36E7711CAA53}"/>
          </ac:picMkLst>
        </pc:picChg>
        <pc:picChg chg="add mod">
          <ac:chgData name="Garcia, V. (18076033)" userId="S::18076033@student.hhs.nl::035d53a4-dc89-41a3-a108-5bf9c0ee5887" providerId="AD" clId="Web-{7A3BAEB5-B5D0-48C3-8C5E-386ABB9BF2CC}" dt="2018-09-21T10:34:17.581" v="414" actId="14100"/>
          <ac:picMkLst>
            <pc:docMk/>
            <pc:sldMk cId="2346745248" sldId="263"/>
            <ac:picMk id="9" creationId="{0A10288A-66EA-4BB3-B87A-FEC76F0E8E86}"/>
          </ac:picMkLst>
        </pc:picChg>
      </pc:sldChg>
      <pc:sldChg chg="add del replId">
        <pc:chgData name="Garcia, V. (18076033)" userId="S::18076033@student.hhs.nl::035d53a4-dc89-41a3-a108-5bf9c0ee5887" providerId="AD" clId="Web-{7A3BAEB5-B5D0-48C3-8C5E-386ABB9BF2CC}" dt="2018-09-21T09:11:19.007" v="269" actId="20577"/>
        <pc:sldMkLst>
          <pc:docMk/>
          <pc:sldMk cId="92717371" sldId="264"/>
        </pc:sldMkLst>
      </pc:sldChg>
      <pc:sldChg chg="addSp modSp add replId">
        <pc:chgData name="Garcia, V. (18076033)" userId="S::18076033@student.hhs.nl::035d53a4-dc89-41a3-a108-5bf9c0ee5887" providerId="AD" clId="Web-{7A3BAEB5-B5D0-48C3-8C5E-386ABB9BF2CC}" dt="2018-09-21T09:18:49.980" v="294" actId="20577"/>
        <pc:sldMkLst>
          <pc:docMk/>
          <pc:sldMk cId="262696831" sldId="264"/>
        </pc:sldMkLst>
        <pc:spChg chg="add">
          <ac:chgData name="Garcia, V. (18076033)" userId="S::18076033@student.hhs.nl::035d53a4-dc89-41a3-a108-5bf9c0ee5887" providerId="AD" clId="Web-{7A3BAEB5-B5D0-48C3-8C5E-386ABB9BF2CC}" dt="2018-09-21T09:18:49.980" v="294" actId="20577"/>
          <ac:spMkLst>
            <pc:docMk/>
            <pc:sldMk cId="262696831" sldId="264"/>
            <ac:spMk id="7" creationId="{CBF3A885-C5FB-437A-AEB2-389A5BAF2059}"/>
          </ac:spMkLst>
        </pc:spChg>
        <pc:spChg chg="add mod">
          <ac:chgData name="Garcia, V. (18076033)" userId="S::18076033@student.hhs.nl::035d53a4-dc89-41a3-a108-5bf9c0ee5887" providerId="AD" clId="Web-{7A3BAEB5-B5D0-48C3-8C5E-386ABB9BF2CC}" dt="2018-09-21T09:11:31.054" v="275" actId="1076"/>
          <ac:spMkLst>
            <pc:docMk/>
            <pc:sldMk cId="262696831" sldId="264"/>
            <ac:spMk id="11" creationId="{9936CD8F-48A9-469B-AF42-9DC89980A1DC}"/>
          </ac:spMkLst>
        </pc:spChg>
        <pc:picChg chg="add mod">
          <ac:chgData name="Garcia, V. (18076033)" userId="S::18076033@student.hhs.nl::035d53a4-dc89-41a3-a108-5bf9c0ee5887" providerId="AD" clId="Web-{7A3BAEB5-B5D0-48C3-8C5E-386ABB9BF2CC}" dt="2018-09-21T09:11:36.570" v="276" actId="1076"/>
          <ac:picMkLst>
            <pc:docMk/>
            <pc:sldMk cId="262696831" sldId="264"/>
            <ac:picMk id="10" creationId="{65E4E64F-369E-4596-99AD-C9CE44421CF3}"/>
          </ac:picMkLst>
        </pc:picChg>
      </pc:sldChg>
      <pc:sldChg chg="modSp">
        <pc:chgData name="Garcia, V. (18076033)" userId="S::18076033@student.hhs.nl::035d53a4-dc89-41a3-a108-5bf9c0ee5887" providerId="AD" clId="Web-{7A3BAEB5-B5D0-48C3-8C5E-386ABB9BF2CC}" dt="2018-09-21T09:37:05.834" v="395" actId="20577"/>
        <pc:sldMkLst>
          <pc:docMk/>
          <pc:sldMk cId="1587731996" sldId="265"/>
        </pc:sldMkLst>
        <pc:spChg chg="mod">
          <ac:chgData name="Garcia, V. (18076033)" userId="S::18076033@student.hhs.nl::035d53a4-dc89-41a3-a108-5bf9c0ee5887" providerId="AD" clId="Web-{7A3BAEB5-B5D0-48C3-8C5E-386ABB9BF2CC}" dt="2018-09-21T09:37:05.834" v="395" actId="20577"/>
          <ac:spMkLst>
            <pc:docMk/>
            <pc:sldMk cId="1587731996" sldId="265"/>
            <ac:spMk id="2" creationId="{A5E8DB55-88D7-4EE6-A2CF-B577B7B21A03}"/>
          </ac:spMkLst>
        </pc:spChg>
      </pc:sldChg>
      <pc:sldChg chg="del">
        <pc:chgData name="Garcia, V. (18076033)" userId="S::18076033@student.hhs.nl::035d53a4-dc89-41a3-a108-5bf9c0ee5887" providerId="AD" clId="Web-{7A3BAEB5-B5D0-48C3-8C5E-386ABB9BF2CC}" dt="2018-09-21T09:40:22.569" v="398" actId="20577"/>
        <pc:sldMkLst>
          <pc:docMk/>
          <pc:sldMk cId="544868768" sldId="266"/>
        </pc:sldMkLst>
      </pc:sldChg>
      <pc:sldChg chg="add">
        <pc:chgData name="Garcia, V. (18076033)" userId="S::18076033@student.hhs.nl::035d53a4-dc89-41a3-a108-5bf9c0ee5887" providerId="AD" clId="Web-{7A3BAEB5-B5D0-48C3-8C5E-386ABB9BF2CC}" dt="2018-09-21T09:40:27.616" v="399" actId="20577"/>
        <pc:sldMkLst>
          <pc:docMk/>
          <pc:sldMk cId="1858549570" sldId="266"/>
        </pc:sldMkLst>
      </pc:sldChg>
    </pc:docChg>
  </pc:docChgLst>
  <pc:docChgLst>
    <pc:chgData name="Brian Keijzer" userId="a9cfd2e7-3d22-45e5-aab9-d99752100ec9" providerId="ADAL" clId="{8F1F3F16-6900-412E-AB29-082EE40C7167}"/>
    <pc:docChg chg="undo custSel modSld">
      <pc:chgData name="Brian Keijzer" userId="a9cfd2e7-3d22-45e5-aab9-d99752100ec9" providerId="ADAL" clId="{8F1F3F16-6900-412E-AB29-082EE40C7167}" dt="2018-09-21T13:03:44.818" v="32" actId="14100"/>
      <pc:docMkLst>
        <pc:docMk/>
      </pc:docMkLst>
      <pc:sldChg chg="addSp delSp modSp">
        <pc:chgData name="Brian Keijzer" userId="a9cfd2e7-3d22-45e5-aab9-d99752100ec9" providerId="ADAL" clId="{8F1F3F16-6900-412E-AB29-082EE40C7167}" dt="2018-09-21T13:03:44.818" v="32" actId="14100"/>
        <pc:sldMkLst>
          <pc:docMk/>
          <pc:sldMk cId="1587731996" sldId="265"/>
        </pc:sldMkLst>
        <pc:spChg chg="mod">
          <ac:chgData name="Brian Keijzer" userId="a9cfd2e7-3d22-45e5-aab9-d99752100ec9" providerId="ADAL" clId="{8F1F3F16-6900-412E-AB29-082EE40C7167}" dt="2018-09-21T13:03:40.530" v="30" actId="1076"/>
          <ac:spMkLst>
            <pc:docMk/>
            <pc:sldMk cId="1587731996" sldId="265"/>
            <ac:spMk id="8" creationId="{A951F487-810B-4CAE-98D8-CE3069B80A2A}"/>
          </ac:spMkLst>
        </pc:spChg>
        <pc:picChg chg="mod">
          <ac:chgData name="Brian Keijzer" userId="a9cfd2e7-3d22-45e5-aab9-d99752100ec9" providerId="ADAL" clId="{8F1F3F16-6900-412E-AB29-082EE40C7167}" dt="2018-09-21T13:03:43.153" v="31" actId="1076"/>
          <ac:picMkLst>
            <pc:docMk/>
            <pc:sldMk cId="1587731996" sldId="265"/>
            <ac:picMk id="5" creationId="{5160E83F-DD88-4A58-95DE-5B91F498E0D4}"/>
          </ac:picMkLst>
        </pc:picChg>
        <pc:picChg chg="add del mod">
          <ac:chgData name="Brian Keijzer" userId="a9cfd2e7-3d22-45e5-aab9-d99752100ec9" providerId="ADAL" clId="{8F1F3F16-6900-412E-AB29-082EE40C7167}" dt="2018-09-21T11:28:23.101" v="8" actId="478"/>
          <ac:picMkLst>
            <pc:docMk/>
            <pc:sldMk cId="1587731996" sldId="265"/>
            <ac:picMk id="1026" creationId="{7F9865F4-FF17-4470-9F1F-F290B63CFA63}"/>
          </ac:picMkLst>
        </pc:picChg>
        <pc:picChg chg="add mod">
          <ac:chgData name="Brian Keijzer" userId="a9cfd2e7-3d22-45e5-aab9-d99752100ec9" providerId="ADAL" clId="{8F1F3F16-6900-412E-AB29-082EE40C7167}" dt="2018-09-21T13:03:44.818" v="32" actId="14100"/>
          <ac:picMkLst>
            <pc:docMk/>
            <pc:sldMk cId="1587731996" sldId="265"/>
            <ac:picMk id="1028" creationId="{99390C36-62D8-4B80-BA3B-483576137C59}"/>
          </ac:picMkLst>
        </pc:picChg>
      </pc:sldChg>
    </pc:docChg>
  </pc:docChgLst>
  <pc:docChgLst>
    <pc:chgData name="Keijzer, B. de (16011015)" userId="S::16011015@student.hhs.nl::a9cfd2e7-3d22-45e5-aab9-d99752100ec9" providerId="AD" clId="Web-{12304F85-6D02-ADE5-B4CA-D8CD7082363F}"/>
    <pc:docChg chg="addSld modSld sldOrd">
      <pc:chgData name="Keijzer, B. de (16011015)" userId="S::16011015@student.hhs.nl::a9cfd2e7-3d22-45e5-aab9-d99752100ec9" providerId="AD" clId="Web-{12304F85-6D02-ADE5-B4CA-D8CD7082363F}" dt="2018-09-21T09:37:35.545" v="624" actId="1076"/>
      <pc:docMkLst>
        <pc:docMk/>
      </pc:docMkLst>
      <pc:sldChg chg="modSp">
        <pc:chgData name="Keijzer, B. de (16011015)" userId="S::16011015@student.hhs.nl::a9cfd2e7-3d22-45e5-aab9-d99752100ec9" providerId="AD" clId="Web-{12304F85-6D02-ADE5-B4CA-D8CD7082363F}" dt="2018-09-21T08:37:44.272" v="215" actId="14100"/>
        <pc:sldMkLst>
          <pc:docMk/>
          <pc:sldMk cId="2938008785" sldId="257"/>
        </pc:sldMkLst>
        <pc:spChg chg="mod">
          <ac:chgData name="Keijzer, B. de (16011015)" userId="S::16011015@student.hhs.nl::a9cfd2e7-3d22-45e5-aab9-d99752100ec9" providerId="AD" clId="Web-{12304F85-6D02-ADE5-B4CA-D8CD7082363F}" dt="2018-09-21T08:37:28.147" v="210" actId="20577"/>
          <ac:spMkLst>
            <pc:docMk/>
            <pc:sldMk cId="2938008785" sldId="257"/>
            <ac:spMk id="4" creationId="{B22B29C4-9D52-4683-88FB-746B693B8350}"/>
          </ac:spMkLst>
        </pc:spChg>
        <pc:spChg chg="mod">
          <ac:chgData name="Keijzer, B. de (16011015)" userId="S::16011015@student.hhs.nl::a9cfd2e7-3d22-45e5-aab9-d99752100ec9" providerId="AD" clId="Web-{12304F85-6D02-ADE5-B4CA-D8CD7082363F}" dt="2018-09-21T08:37:44.272" v="215" actId="14100"/>
          <ac:spMkLst>
            <pc:docMk/>
            <pc:sldMk cId="2938008785" sldId="257"/>
            <ac:spMk id="9" creationId="{7F4EBCAC-0D5D-42E7-ADBF-4191C7D6BF02}"/>
          </ac:spMkLst>
        </pc:spChg>
      </pc:sldChg>
      <pc:sldChg chg="modSp">
        <pc:chgData name="Keijzer, B. de (16011015)" userId="S::16011015@student.hhs.nl::a9cfd2e7-3d22-45e5-aab9-d99752100ec9" providerId="AD" clId="Web-{12304F85-6D02-ADE5-B4CA-D8CD7082363F}" dt="2018-09-21T09:36:48.092" v="613" actId="20577"/>
        <pc:sldMkLst>
          <pc:docMk/>
          <pc:sldMk cId="2720889049" sldId="258"/>
        </pc:sldMkLst>
        <pc:spChg chg="mod">
          <ac:chgData name="Keijzer, B. de (16011015)" userId="S::16011015@student.hhs.nl::a9cfd2e7-3d22-45e5-aab9-d99752100ec9" providerId="AD" clId="Web-{12304F85-6D02-ADE5-B4CA-D8CD7082363F}" dt="2018-09-21T09:36:48.092" v="613" actId="20577"/>
          <ac:spMkLst>
            <pc:docMk/>
            <pc:sldMk cId="2720889049" sldId="258"/>
            <ac:spMk id="3" creationId="{63F5D7AE-2380-4FA0-86C9-4A8302558486}"/>
          </ac:spMkLst>
        </pc:spChg>
      </pc:sldChg>
      <pc:sldChg chg="addSp delSp modSp ord">
        <pc:chgData name="Keijzer, B. de (16011015)" userId="S::16011015@student.hhs.nl::a9cfd2e7-3d22-45e5-aab9-d99752100ec9" providerId="AD" clId="Web-{12304F85-6D02-ADE5-B4CA-D8CD7082363F}" dt="2018-09-21T08:46:49.753" v="261" actId="1076"/>
        <pc:sldMkLst>
          <pc:docMk/>
          <pc:sldMk cId="227451725" sldId="260"/>
        </pc:sldMkLst>
        <pc:picChg chg="mod">
          <ac:chgData name="Keijzer, B. de (16011015)" userId="S::16011015@student.hhs.nl::a9cfd2e7-3d22-45e5-aab9-d99752100ec9" providerId="AD" clId="Web-{12304F85-6D02-ADE5-B4CA-D8CD7082363F}" dt="2018-09-21T08:46:36.331" v="254" actId="1076"/>
          <ac:picMkLst>
            <pc:docMk/>
            <pc:sldMk cId="227451725" sldId="260"/>
            <ac:picMk id="4" creationId="{5A415806-BF7D-4B28-9EC9-18DA02CF1EE8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4:11.145" v="245" actId="1076"/>
          <ac:picMkLst>
            <pc:docMk/>
            <pc:sldMk cId="227451725" sldId="260"/>
            <ac:picMk id="8" creationId="{FD38FD9C-BA90-431B-B939-520D3D429EDD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4:08.817" v="244" actId="1076"/>
          <ac:picMkLst>
            <pc:docMk/>
            <pc:sldMk cId="227451725" sldId="260"/>
            <ac:picMk id="11" creationId="{44497291-B7A0-49B1-9E96-DAAC3AD62519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4:07.926" v="243" actId="1076"/>
          <ac:picMkLst>
            <pc:docMk/>
            <pc:sldMk cId="227451725" sldId="260"/>
            <ac:picMk id="14" creationId="{0EA68899-9FD4-402F-AADE-EB30D9297B7C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4:06.238" v="242" actId="1076"/>
          <ac:picMkLst>
            <pc:docMk/>
            <pc:sldMk cId="227451725" sldId="260"/>
            <ac:picMk id="16" creationId="{E30A04E9-BAA7-48C9-8162-6E0F80A76EA8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4:05.332" v="241" actId="1076"/>
          <ac:picMkLst>
            <pc:docMk/>
            <pc:sldMk cId="227451725" sldId="260"/>
            <ac:picMk id="18" creationId="{DA1FE9E7-EFF6-4A44-88FB-873C2310FC27}"/>
          </ac:picMkLst>
        </pc:picChg>
        <pc:picChg chg="add mod">
          <ac:chgData name="Keijzer, B. de (16011015)" userId="S::16011015@student.hhs.nl::a9cfd2e7-3d22-45e5-aab9-d99752100ec9" providerId="AD" clId="Web-{12304F85-6D02-ADE5-B4CA-D8CD7082363F}" dt="2018-09-21T08:46:46.863" v="260" actId="1076"/>
          <ac:picMkLst>
            <pc:docMk/>
            <pc:sldMk cId="227451725" sldId="260"/>
            <ac:picMk id="20" creationId="{89DB7D57-80A2-48BE-8BC3-6F8AE1B687F2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3:57.504" v="239" actId="1076"/>
          <ac:picMkLst>
            <pc:docMk/>
            <pc:sldMk cId="227451725" sldId="260"/>
            <ac:picMk id="22" creationId="{567617E8-28CF-44F7-AD8A-880899789EFC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3:54.989" v="238" actId="1076"/>
          <ac:picMkLst>
            <pc:docMk/>
            <pc:sldMk cId="227451725" sldId="260"/>
            <ac:picMk id="24" creationId="{474D60D6-7CB2-47DA-95FE-601EB67A0A13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3:54.926" v="237" actId="1076"/>
          <ac:picMkLst>
            <pc:docMk/>
            <pc:sldMk cId="227451725" sldId="260"/>
            <ac:picMk id="26" creationId="{5C3E7FEF-0EF9-4369-9C97-15AAC2A28E72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3:50.504" v="236" actId="1076"/>
          <ac:picMkLst>
            <pc:docMk/>
            <pc:sldMk cId="227451725" sldId="260"/>
            <ac:picMk id="28" creationId="{7C643A35-9FF6-4127-838B-15F194DC308A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3:50.052" v="235" actId="1076"/>
          <ac:picMkLst>
            <pc:docMk/>
            <pc:sldMk cId="227451725" sldId="260"/>
            <ac:picMk id="30" creationId="{A07E4686-E763-4FB9-83FD-755E7C515288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3:47.629" v="234" actId="1076"/>
          <ac:picMkLst>
            <pc:docMk/>
            <pc:sldMk cId="227451725" sldId="260"/>
            <ac:picMk id="32" creationId="{4E4B82B3-7AB2-4A7E-9B7B-22C00824B645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45:20.066" v="249" actId="1076"/>
          <ac:picMkLst>
            <pc:docMk/>
            <pc:sldMk cId="227451725" sldId="260"/>
            <ac:picMk id="34" creationId="{5EED984B-9D8A-43BD-ABCF-5C405129BCE8}"/>
          </ac:picMkLst>
        </pc:picChg>
        <pc:picChg chg="add mod">
          <ac:chgData name="Keijzer, B. de (16011015)" userId="S::16011015@student.hhs.nl::a9cfd2e7-3d22-45e5-aab9-d99752100ec9" providerId="AD" clId="Web-{12304F85-6D02-ADE5-B4CA-D8CD7082363F}" dt="2018-09-21T08:46:38.628" v="255" actId="1076"/>
          <ac:picMkLst>
            <pc:docMk/>
            <pc:sldMk cId="227451725" sldId="260"/>
            <ac:picMk id="36" creationId="{73F0C57F-00DF-4EAE-99A5-D0A40B2883A3}"/>
          </ac:picMkLst>
        </pc:picChg>
        <pc:picChg chg="add mod">
          <ac:chgData name="Keijzer, B. de (16011015)" userId="S::16011015@student.hhs.nl::a9cfd2e7-3d22-45e5-aab9-d99752100ec9" providerId="AD" clId="Web-{12304F85-6D02-ADE5-B4CA-D8CD7082363F}" dt="2018-09-21T08:46:49.753" v="261" actId="1076"/>
          <ac:picMkLst>
            <pc:docMk/>
            <pc:sldMk cId="227451725" sldId="260"/>
            <ac:picMk id="38" creationId="{31991771-03E5-45EE-B64A-E42E63CD205F}"/>
          </ac:picMkLst>
        </pc:picChg>
      </pc:sldChg>
      <pc:sldChg chg="modSp add ord">
        <pc:chgData name="Keijzer, B. de (16011015)" userId="S::16011015@student.hhs.nl::a9cfd2e7-3d22-45e5-aab9-d99752100ec9" providerId="AD" clId="Web-{12304F85-6D02-ADE5-B4CA-D8CD7082363F}" dt="2018-09-21T08:47:41.550" v="289" actId="14100"/>
        <pc:sldMkLst>
          <pc:docMk/>
          <pc:sldMk cId="2825737046" sldId="261"/>
        </pc:sldMkLst>
        <pc:spChg chg="mod">
          <ac:chgData name="Keijzer, B. de (16011015)" userId="S::16011015@student.hhs.nl::a9cfd2e7-3d22-45e5-aab9-d99752100ec9" providerId="AD" clId="Web-{12304F85-6D02-ADE5-B4CA-D8CD7082363F}" dt="2018-09-21T08:47:41.550" v="289" actId="14100"/>
          <ac:spMkLst>
            <pc:docMk/>
            <pc:sldMk cId="2825737046" sldId="261"/>
            <ac:spMk id="2" creationId="{A5E8DB55-88D7-4EE6-A2CF-B577B7B21A03}"/>
          </ac:spMkLst>
        </pc:spChg>
      </pc:sldChg>
      <pc:sldChg chg="addSp delSp modSp add replId delAnim">
        <pc:chgData name="Keijzer, B. de (16011015)" userId="S::16011015@student.hhs.nl::a9cfd2e7-3d22-45e5-aab9-d99752100ec9" providerId="AD" clId="Web-{12304F85-6D02-ADE5-B4CA-D8CD7082363F}" dt="2018-09-21T09:17:34.396" v="498" actId="14100"/>
        <pc:sldMkLst>
          <pc:docMk/>
          <pc:sldMk cId="2898725278" sldId="262"/>
        </pc:sldMkLst>
        <pc:spChg chg="mod">
          <ac:chgData name="Keijzer, B. de (16011015)" userId="S::16011015@student.hhs.nl::a9cfd2e7-3d22-45e5-aab9-d99752100ec9" providerId="AD" clId="Web-{12304F85-6D02-ADE5-B4CA-D8CD7082363F}" dt="2018-09-21T09:17:34.396" v="498" actId="14100"/>
          <ac:spMkLst>
            <pc:docMk/>
            <pc:sldMk cId="2898725278" sldId="262"/>
            <ac:spMk id="10" creationId="{E480105E-808A-4952-A426-4645F61D196C}"/>
          </ac:spMkLst>
        </pc:spChg>
        <pc:spChg chg="del">
          <ac:chgData name="Keijzer, B. de (16011015)" userId="S::16011015@student.hhs.nl::a9cfd2e7-3d22-45e5-aab9-d99752100ec9" providerId="AD" clId="Web-{12304F85-6D02-ADE5-B4CA-D8CD7082363F}" dt="2018-09-21T08:49:44.956" v="293" actId="14100"/>
          <ac:spMkLst>
            <pc:docMk/>
            <pc:sldMk cId="2898725278" sldId="262"/>
            <ac:spMk id="11" creationId="{36BBF009-B029-4BA0-B0D1-E7EEDB8A1FB2}"/>
          </ac:spMkLst>
        </pc:spChg>
        <pc:spChg chg="del">
          <ac:chgData name="Keijzer, B. de (16011015)" userId="S::16011015@student.hhs.nl::a9cfd2e7-3d22-45e5-aab9-d99752100ec9" providerId="AD" clId="Web-{12304F85-6D02-ADE5-B4CA-D8CD7082363F}" dt="2018-09-21T08:49:53.956" v="298" actId="14100"/>
          <ac:spMkLst>
            <pc:docMk/>
            <pc:sldMk cId="2898725278" sldId="262"/>
            <ac:spMk id="12" creationId="{500F1B3A-C9F4-48C7-8506-AEBC1FDC92C8}"/>
          </ac:spMkLst>
        </pc:spChg>
        <pc:spChg chg="del">
          <ac:chgData name="Keijzer, B. de (16011015)" userId="S::16011015@student.hhs.nl::a9cfd2e7-3d22-45e5-aab9-d99752100ec9" providerId="AD" clId="Web-{12304F85-6D02-ADE5-B4CA-D8CD7082363F}" dt="2018-09-21T08:49:41.487" v="291" actId="14100"/>
          <ac:spMkLst>
            <pc:docMk/>
            <pc:sldMk cId="2898725278" sldId="262"/>
            <ac:spMk id="16" creationId="{DB76E054-5C41-4E27-804E-EE0ADD7744E1}"/>
          </ac:spMkLst>
        </pc:spChg>
        <pc:spChg chg="del">
          <ac:chgData name="Keijzer, B. de (16011015)" userId="S::16011015@student.hhs.nl::a9cfd2e7-3d22-45e5-aab9-d99752100ec9" providerId="AD" clId="Web-{12304F85-6D02-ADE5-B4CA-D8CD7082363F}" dt="2018-09-21T08:51:41.080" v="305" actId="14100"/>
          <ac:spMkLst>
            <pc:docMk/>
            <pc:sldMk cId="2898725278" sldId="262"/>
            <ac:spMk id="19" creationId="{A4534789-EDA4-465D-A3B6-2F4F435FB5A5}"/>
          </ac:spMkLst>
        </pc:spChg>
        <pc:spChg chg="del">
          <ac:chgData name="Keijzer, B. de (16011015)" userId="S::16011015@student.hhs.nl::a9cfd2e7-3d22-45e5-aab9-d99752100ec9" providerId="AD" clId="Web-{12304F85-6D02-ADE5-B4CA-D8CD7082363F}" dt="2018-09-21T08:51:44.658" v="307" actId="14100"/>
          <ac:spMkLst>
            <pc:docMk/>
            <pc:sldMk cId="2898725278" sldId="262"/>
            <ac:spMk id="24" creationId="{CF5D10A1-9501-4C9F-A8BE-E786D10EB0AE}"/>
          </ac:spMkLst>
        </pc:spChg>
        <pc:spChg chg="add mod">
          <ac:chgData name="Keijzer, B. de (16011015)" userId="S::16011015@student.hhs.nl::a9cfd2e7-3d22-45e5-aab9-d99752100ec9" providerId="AD" clId="Web-{12304F85-6D02-ADE5-B4CA-D8CD7082363F}" dt="2018-09-21T09:04:02.857" v="477" actId="20577"/>
          <ac:spMkLst>
            <pc:docMk/>
            <pc:sldMk cId="2898725278" sldId="262"/>
            <ac:spMk id="30" creationId="{9166DB8F-CAF0-4794-B8E0-1F6509B37961}"/>
          </ac:spMkLst>
        </pc:spChg>
        <pc:picChg chg="add del">
          <ac:chgData name="Keijzer, B. de (16011015)" userId="S::16011015@student.hhs.nl::a9cfd2e7-3d22-45e5-aab9-d99752100ec9" providerId="AD" clId="Web-{12304F85-6D02-ADE5-B4CA-D8CD7082363F}" dt="2018-09-21T08:49:57.518" v="300" actId="14100"/>
          <ac:picMkLst>
            <pc:docMk/>
            <pc:sldMk cId="2898725278" sldId="262"/>
            <ac:picMk id="3" creationId="{06F1B71F-0D96-4FEC-AE8F-ADAC9511BE3A}"/>
          </ac:picMkLst>
        </pc:picChg>
        <pc:picChg chg="mod">
          <ac:chgData name="Keijzer, B. de (16011015)" userId="S::16011015@student.hhs.nl::a9cfd2e7-3d22-45e5-aab9-d99752100ec9" providerId="AD" clId="Web-{12304F85-6D02-ADE5-B4CA-D8CD7082363F}" dt="2018-09-21T09:09:24.152" v="487" actId="1076"/>
          <ac:picMkLst>
            <pc:docMk/>
            <pc:sldMk cId="2898725278" sldId="262"/>
            <ac:picMk id="3" creationId="{3CFA2F47-BA02-428A-8743-A8B77BFA4E65}"/>
          </ac:picMkLst>
        </pc:picChg>
        <pc:picChg chg="mod">
          <ac:chgData name="Keijzer, B. de (16011015)" userId="S::16011015@student.hhs.nl::a9cfd2e7-3d22-45e5-aab9-d99752100ec9" providerId="AD" clId="Web-{12304F85-6D02-ADE5-B4CA-D8CD7082363F}" dt="2018-09-21T09:17:19.209" v="496" actId="1076"/>
          <ac:picMkLst>
            <pc:docMk/>
            <pc:sldMk cId="2898725278" sldId="262"/>
            <ac:picMk id="5" creationId="{5160E83F-DD88-4A58-95DE-5B91F498E0D4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53:07.783" v="318" actId="14100"/>
          <ac:picMkLst>
            <pc:docMk/>
            <pc:sldMk cId="2898725278" sldId="262"/>
            <ac:picMk id="7" creationId="{DA2A440D-BD8F-4EA9-BE1A-E1A8B4118405}"/>
          </ac:picMkLst>
        </pc:picChg>
        <pc:picChg chg="del">
          <ac:chgData name="Keijzer, B. de (16011015)" userId="S::16011015@student.hhs.nl::a9cfd2e7-3d22-45e5-aab9-d99752100ec9" providerId="AD" clId="Web-{12304F85-6D02-ADE5-B4CA-D8CD7082363F}" dt="2018-09-21T08:49:55.627" v="299" actId="14100"/>
          <ac:picMkLst>
            <pc:docMk/>
            <pc:sldMk cId="2898725278" sldId="262"/>
            <ac:picMk id="9" creationId="{0F7181AC-AAD4-49D7-965E-12F711D2DD54}"/>
          </ac:picMkLst>
        </pc:picChg>
        <pc:picChg chg="add del mod">
          <ac:chgData name="Keijzer, B. de (16011015)" userId="S::16011015@student.hhs.nl::a9cfd2e7-3d22-45e5-aab9-d99752100ec9" providerId="AD" clId="Web-{12304F85-6D02-ADE5-B4CA-D8CD7082363F}" dt="2018-09-21T08:55:24.423" v="322" actId="14100"/>
          <ac:picMkLst>
            <pc:docMk/>
            <pc:sldMk cId="2898725278" sldId="262"/>
            <ac:picMk id="13" creationId="{F98BC925-0029-46A5-9AC1-AA9470F68F99}"/>
          </ac:picMkLst>
        </pc:picChg>
        <pc:picChg chg="del">
          <ac:chgData name="Keijzer, B. de (16011015)" userId="S::16011015@student.hhs.nl::a9cfd2e7-3d22-45e5-aab9-d99752100ec9" providerId="AD" clId="Web-{12304F85-6D02-ADE5-B4CA-D8CD7082363F}" dt="2018-09-21T08:49:42.924" v="292" actId="14100"/>
          <ac:picMkLst>
            <pc:docMk/>
            <pc:sldMk cId="2898725278" sldId="262"/>
            <ac:picMk id="14" creationId="{678F7CF4-322E-4B7E-8EAD-63D3AA7D2CD8}"/>
          </ac:picMkLst>
        </pc:picChg>
        <pc:picChg chg="del">
          <ac:chgData name="Keijzer, B. de (16011015)" userId="S::16011015@student.hhs.nl::a9cfd2e7-3d22-45e5-aab9-d99752100ec9" providerId="AD" clId="Web-{12304F85-6D02-ADE5-B4CA-D8CD7082363F}" dt="2018-09-21T08:49:59.409" v="301" actId="14100"/>
          <ac:picMkLst>
            <pc:docMk/>
            <pc:sldMk cId="2898725278" sldId="262"/>
            <ac:picMk id="21" creationId="{FDE0FB7A-AB05-436C-8A1E-125AAF842DF8}"/>
          </ac:picMkLst>
        </pc:picChg>
        <pc:picChg chg="add mod">
          <ac:chgData name="Keijzer, B. de (16011015)" userId="S::16011015@student.hhs.nl::a9cfd2e7-3d22-45e5-aab9-d99752100ec9" providerId="AD" clId="Web-{12304F85-6D02-ADE5-B4CA-D8CD7082363F}" dt="2018-09-21T08:54:58.392" v="321" actId="14100"/>
          <ac:picMkLst>
            <pc:docMk/>
            <pc:sldMk cId="2898725278" sldId="262"/>
            <ac:picMk id="22" creationId="{5F421B1D-2240-4ECD-929C-7AC991EE74C3}"/>
          </ac:picMkLst>
        </pc:picChg>
        <pc:picChg chg="add mod">
          <ac:chgData name="Keijzer, B. de (16011015)" userId="S::16011015@student.hhs.nl::a9cfd2e7-3d22-45e5-aab9-d99752100ec9" providerId="AD" clId="Web-{12304F85-6D02-ADE5-B4CA-D8CD7082363F}" dt="2018-09-21T08:55:32.376" v="325" actId="14100"/>
          <ac:picMkLst>
            <pc:docMk/>
            <pc:sldMk cId="2898725278" sldId="262"/>
            <ac:picMk id="26" creationId="{6EB4284D-81B8-4E08-99E3-2AF470416139}"/>
          </ac:picMkLst>
        </pc:picChg>
        <pc:picChg chg="add mod">
          <ac:chgData name="Keijzer, B. de (16011015)" userId="S::16011015@student.hhs.nl::a9cfd2e7-3d22-45e5-aab9-d99752100ec9" providerId="AD" clId="Web-{12304F85-6D02-ADE5-B4CA-D8CD7082363F}" dt="2018-09-21T08:59:24.968" v="331" actId="1076"/>
          <ac:picMkLst>
            <pc:docMk/>
            <pc:sldMk cId="2898725278" sldId="262"/>
            <ac:picMk id="28" creationId="{6BADC249-204D-48D3-8C56-9E50C5B2D17A}"/>
          </ac:picMkLst>
        </pc:picChg>
        <pc:cxnChg chg="add del mod">
          <ac:chgData name="Keijzer, B. de (16011015)" userId="S::16011015@student.hhs.nl::a9cfd2e7-3d22-45e5-aab9-d99752100ec9" providerId="AD" clId="Web-{12304F85-6D02-ADE5-B4CA-D8CD7082363F}" dt="2018-09-21T09:17:06.834" v="492" actId="14100"/>
          <ac:cxnSpMkLst>
            <pc:docMk/>
            <pc:sldMk cId="2898725278" sldId="262"/>
            <ac:cxnSpMk id="7" creationId="{CFB56761-4084-438F-A792-215A770D858E}"/>
          </ac:cxnSpMkLst>
        </pc:cxnChg>
        <pc:cxnChg chg="del">
          <ac:chgData name="Keijzer, B. de (16011015)" userId="S::16011015@student.hhs.nl::a9cfd2e7-3d22-45e5-aab9-d99752100ec9" providerId="AD" clId="Web-{12304F85-6D02-ADE5-B4CA-D8CD7082363F}" dt="2018-09-21T08:51:26.955" v="303" actId="14100"/>
          <ac:cxnSpMkLst>
            <pc:docMk/>
            <pc:sldMk cId="2898725278" sldId="262"/>
            <ac:cxnSpMk id="17" creationId="{6EE8542C-1B6A-4545-9C91-1C6B41542879}"/>
          </ac:cxnSpMkLst>
        </pc:cxnChg>
        <pc:cxnChg chg="del">
          <ac:chgData name="Keijzer, B. de (16011015)" userId="S::16011015@student.hhs.nl::a9cfd2e7-3d22-45e5-aab9-d99752100ec9" providerId="AD" clId="Web-{12304F85-6D02-ADE5-B4CA-D8CD7082363F}" dt="2018-09-21T08:51:38.721" v="304" actId="14100"/>
          <ac:cxnSpMkLst>
            <pc:docMk/>
            <pc:sldMk cId="2898725278" sldId="262"/>
            <ac:cxnSpMk id="18" creationId="{C6991FC6-61B7-4284-872A-EF3EBB787327}"/>
          </ac:cxnSpMkLst>
        </pc:cxnChg>
        <pc:cxnChg chg="del">
          <ac:chgData name="Keijzer, B. de (16011015)" userId="S::16011015@student.hhs.nl::a9cfd2e7-3d22-45e5-aab9-d99752100ec9" providerId="AD" clId="Web-{12304F85-6D02-ADE5-B4CA-D8CD7082363F}" dt="2018-09-21T08:50:01.174" v="302" actId="14100"/>
          <ac:cxnSpMkLst>
            <pc:docMk/>
            <pc:sldMk cId="2898725278" sldId="262"/>
            <ac:cxnSpMk id="20" creationId="{5DAC0298-A901-4662-A989-019FD0B19B4B}"/>
          </ac:cxnSpMkLst>
        </pc:cxnChg>
        <pc:cxnChg chg="del">
          <ac:chgData name="Keijzer, B. de (16011015)" userId="S::16011015@student.hhs.nl::a9cfd2e7-3d22-45e5-aab9-d99752100ec9" providerId="AD" clId="Web-{12304F85-6D02-ADE5-B4CA-D8CD7082363F}" dt="2018-09-21T08:51:42.877" v="306" actId="14100"/>
          <ac:cxnSpMkLst>
            <pc:docMk/>
            <pc:sldMk cId="2898725278" sldId="262"/>
            <ac:cxnSpMk id="23" creationId="{226110F3-B184-4D19-873A-F71622D32572}"/>
          </ac:cxnSpMkLst>
        </pc:cxnChg>
      </pc:sldChg>
      <pc:sldChg chg="delSp add replId">
        <pc:chgData name="Keijzer, B. de (16011015)" userId="S::16011015@student.hhs.nl::a9cfd2e7-3d22-45e5-aab9-d99752100ec9" providerId="AD" clId="Web-{12304F85-6D02-ADE5-B4CA-D8CD7082363F}" dt="2018-09-21T09:05:57.059" v="485" actId="1076"/>
        <pc:sldMkLst>
          <pc:docMk/>
          <pc:sldMk cId="2346745248" sldId="263"/>
        </pc:sldMkLst>
        <pc:spChg chg="del">
          <ac:chgData name="Keijzer, B. de (16011015)" userId="S::16011015@student.hhs.nl::a9cfd2e7-3d22-45e5-aab9-d99752100ec9" providerId="AD" clId="Web-{12304F85-6D02-ADE5-B4CA-D8CD7082363F}" dt="2018-09-21T09:05:55.669" v="484" actId="1076"/>
          <ac:spMkLst>
            <pc:docMk/>
            <pc:sldMk cId="2346745248" sldId="263"/>
            <ac:spMk id="30" creationId="{9166DB8F-CAF0-4794-B8E0-1F6509B37961}"/>
          </ac:spMkLst>
        </pc:spChg>
        <pc:picChg chg="del">
          <ac:chgData name="Keijzer, B. de (16011015)" userId="S::16011015@student.hhs.nl::a9cfd2e7-3d22-45e5-aab9-d99752100ec9" providerId="AD" clId="Web-{12304F85-6D02-ADE5-B4CA-D8CD7082363F}" dt="2018-09-21T09:05:52.044" v="482" actId="1076"/>
          <ac:picMkLst>
            <pc:docMk/>
            <pc:sldMk cId="2346745248" sldId="263"/>
            <ac:picMk id="3" creationId="{3CFA2F47-BA02-428A-8743-A8B77BFA4E65}"/>
          </ac:picMkLst>
        </pc:picChg>
        <pc:picChg chg="del">
          <ac:chgData name="Keijzer, B. de (16011015)" userId="S::16011015@student.hhs.nl::a9cfd2e7-3d22-45e5-aab9-d99752100ec9" providerId="AD" clId="Web-{12304F85-6D02-ADE5-B4CA-D8CD7082363F}" dt="2018-09-21T09:05:50.778" v="481" actId="1076"/>
          <ac:picMkLst>
            <pc:docMk/>
            <pc:sldMk cId="2346745248" sldId="263"/>
            <ac:picMk id="22" creationId="{5F421B1D-2240-4ECD-929C-7AC991EE74C3}"/>
          </ac:picMkLst>
        </pc:picChg>
        <pc:picChg chg="del">
          <ac:chgData name="Keijzer, B. de (16011015)" userId="S::16011015@student.hhs.nl::a9cfd2e7-3d22-45e5-aab9-d99752100ec9" providerId="AD" clId="Web-{12304F85-6D02-ADE5-B4CA-D8CD7082363F}" dt="2018-09-21T09:05:53.138" v="483" actId="1076"/>
          <ac:picMkLst>
            <pc:docMk/>
            <pc:sldMk cId="2346745248" sldId="263"/>
            <ac:picMk id="26" creationId="{6EB4284D-81B8-4E08-99E3-2AF470416139}"/>
          </ac:picMkLst>
        </pc:picChg>
        <pc:picChg chg="del">
          <ac:chgData name="Keijzer, B. de (16011015)" userId="S::16011015@student.hhs.nl::a9cfd2e7-3d22-45e5-aab9-d99752100ec9" providerId="AD" clId="Web-{12304F85-6D02-ADE5-B4CA-D8CD7082363F}" dt="2018-09-21T09:05:57.059" v="485" actId="1076"/>
          <ac:picMkLst>
            <pc:docMk/>
            <pc:sldMk cId="2346745248" sldId="263"/>
            <ac:picMk id="28" creationId="{6BADC249-204D-48D3-8C56-9E50C5B2D17A}"/>
          </ac:picMkLst>
        </pc:picChg>
      </pc:sldChg>
      <pc:sldChg chg="modSp add replId">
        <pc:chgData name="Keijzer, B. de (16011015)" userId="S::16011015@student.hhs.nl::a9cfd2e7-3d22-45e5-aab9-d99752100ec9" providerId="AD" clId="Web-{12304F85-6D02-ADE5-B4CA-D8CD7082363F}" dt="2018-09-21T09:37:35.545" v="624" actId="1076"/>
        <pc:sldMkLst>
          <pc:docMk/>
          <pc:sldMk cId="1587731996" sldId="265"/>
        </pc:sldMkLst>
        <pc:spChg chg="mod">
          <ac:chgData name="Keijzer, B. de (16011015)" userId="S::16011015@student.hhs.nl::a9cfd2e7-3d22-45e5-aab9-d99752100ec9" providerId="AD" clId="Web-{12304F85-6D02-ADE5-B4CA-D8CD7082363F}" dt="2018-09-21T09:36:52.592" v="617" actId="20577"/>
          <ac:spMkLst>
            <pc:docMk/>
            <pc:sldMk cId="1587731996" sldId="265"/>
            <ac:spMk id="2" creationId="{A5E8DB55-88D7-4EE6-A2CF-B577B7B21A03}"/>
          </ac:spMkLst>
        </pc:spChg>
        <pc:spChg chg="mod">
          <ac:chgData name="Keijzer, B. de (16011015)" userId="S::16011015@student.hhs.nl::a9cfd2e7-3d22-45e5-aab9-d99752100ec9" providerId="AD" clId="Web-{12304F85-6D02-ADE5-B4CA-D8CD7082363F}" dt="2018-09-21T09:37:35.545" v="624" actId="1076"/>
          <ac:spMkLst>
            <pc:docMk/>
            <pc:sldMk cId="1587731996" sldId="265"/>
            <ac:spMk id="8" creationId="{A951F487-810B-4CAE-98D8-CE3069B80A2A}"/>
          </ac:spMkLst>
        </pc:spChg>
      </pc:sldChg>
      <pc:sldChg chg="modSp add replId">
        <pc:chgData name="Keijzer, B. de (16011015)" userId="S::16011015@student.hhs.nl::a9cfd2e7-3d22-45e5-aab9-d99752100ec9" providerId="AD" clId="Web-{12304F85-6D02-ADE5-B4CA-D8CD7082363F}" dt="2018-09-21T09:35:21.702" v="577" actId="20577"/>
        <pc:sldMkLst>
          <pc:docMk/>
          <pc:sldMk cId="544868768" sldId="266"/>
        </pc:sldMkLst>
        <pc:spChg chg="mod">
          <ac:chgData name="Keijzer, B. de (16011015)" userId="S::16011015@student.hhs.nl::a9cfd2e7-3d22-45e5-aab9-d99752100ec9" providerId="AD" clId="Web-{12304F85-6D02-ADE5-B4CA-D8CD7082363F}" dt="2018-09-21T09:23:39.722" v="505" actId="20577"/>
          <ac:spMkLst>
            <pc:docMk/>
            <pc:sldMk cId="544868768" sldId="266"/>
            <ac:spMk id="2" creationId="{A5E8DB55-88D7-4EE6-A2CF-B577B7B21A03}"/>
          </ac:spMkLst>
        </pc:spChg>
        <pc:spChg chg="mod">
          <ac:chgData name="Keijzer, B. de (16011015)" userId="S::16011015@student.hhs.nl::a9cfd2e7-3d22-45e5-aab9-d99752100ec9" providerId="AD" clId="Web-{12304F85-6D02-ADE5-B4CA-D8CD7082363F}" dt="2018-09-21T09:35:21.702" v="577" actId="20577"/>
          <ac:spMkLst>
            <pc:docMk/>
            <pc:sldMk cId="544868768" sldId="266"/>
            <ac:spMk id="8" creationId="{A951F487-810B-4CAE-98D8-CE3069B80A2A}"/>
          </ac:spMkLst>
        </pc:spChg>
      </pc:sldChg>
    </pc:docChg>
  </pc:docChgLst>
  <pc:docChgLst>
    <pc:chgData name="Keijzer, B. de (16011015)" userId="a9cfd2e7-3d22-45e5-aab9-d99752100ec9" providerId="ADAL" clId="{8F1F3F16-6900-412E-AB29-082EE40C7167}"/>
    <pc:docChg chg="modSld">
      <pc:chgData name="Keijzer, B. de (16011015)" userId="a9cfd2e7-3d22-45e5-aab9-d99752100ec9" providerId="ADAL" clId="{8F1F3F16-6900-412E-AB29-082EE40C7167}" dt="2018-09-21T11:13:47.580" v="40" actId="1036"/>
      <pc:docMkLst>
        <pc:docMk/>
      </pc:docMkLst>
      <pc:sldChg chg="addSp delSp modSp">
        <pc:chgData name="Keijzer, B. de (16011015)" userId="a9cfd2e7-3d22-45e5-aab9-d99752100ec9" providerId="ADAL" clId="{8F1F3F16-6900-412E-AB29-082EE40C7167}" dt="2018-09-21T11:11:40.714" v="18" actId="20577"/>
        <pc:sldMkLst>
          <pc:docMk/>
          <pc:sldMk cId="2938008785" sldId="257"/>
        </pc:sldMkLst>
        <pc:spChg chg="add del">
          <ac:chgData name="Keijzer, B. de (16011015)" userId="a9cfd2e7-3d22-45e5-aab9-d99752100ec9" providerId="ADAL" clId="{8F1F3F16-6900-412E-AB29-082EE40C7167}" dt="2018-09-21T11:11:30.921" v="15" actId="20577"/>
          <ac:spMkLst>
            <pc:docMk/>
            <pc:sldMk cId="2938008785" sldId="257"/>
            <ac:spMk id="7" creationId="{3ECB0D92-E6BF-4780-8D98-598DF73B23E8}"/>
          </ac:spMkLst>
        </pc:spChg>
        <pc:spChg chg="add mod">
          <ac:chgData name="Keijzer, B. de (16011015)" userId="a9cfd2e7-3d22-45e5-aab9-d99752100ec9" providerId="ADAL" clId="{8F1F3F16-6900-412E-AB29-082EE40C7167}" dt="2018-09-21T11:11:40.714" v="18" actId="20577"/>
          <ac:spMkLst>
            <pc:docMk/>
            <pc:sldMk cId="2938008785" sldId="257"/>
            <ac:spMk id="10" creationId="{CBA1D3BD-AE0F-4EFB-A029-AAE378B43AC4}"/>
          </ac:spMkLst>
        </pc:spChg>
      </pc:sldChg>
      <pc:sldChg chg="addSp modSp">
        <pc:chgData name="Keijzer, B. de (16011015)" userId="a9cfd2e7-3d22-45e5-aab9-d99752100ec9" providerId="ADAL" clId="{8F1F3F16-6900-412E-AB29-082EE40C7167}" dt="2018-09-21T11:09:56.596" v="13" actId="1076"/>
        <pc:sldMkLst>
          <pc:docMk/>
          <pc:sldMk cId="2720889049" sldId="258"/>
        </pc:sldMkLst>
        <pc:spChg chg="add mod">
          <ac:chgData name="Keijzer, B. de (16011015)" userId="a9cfd2e7-3d22-45e5-aab9-d99752100ec9" providerId="ADAL" clId="{8F1F3F16-6900-412E-AB29-082EE40C7167}" dt="2018-09-21T11:09:56.596" v="13" actId="1076"/>
          <ac:spMkLst>
            <pc:docMk/>
            <pc:sldMk cId="2720889049" sldId="258"/>
            <ac:spMk id="7" creationId="{A5BBB754-16D3-4DD8-877C-C0E7503C943B}"/>
          </ac:spMkLst>
        </pc:spChg>
      </pc:sldChg>
      <pc:sldChg chg="modSp">
        <pc:chgData name="Keijzer, B. de (16011015)" userId="a9cfd2e7-3d22-45e5-aab9-d99752100ec9" providerId="ADAL" clId="{8F1F3F16-6900-412E-AB29-082EE40C7167}" dt="2018-09-21T11:09:36.481" v="5" actId="1076"/>
        <pc:sldMkLst>
          <pc:docMk/>
          <pc:sldMk cId="2703127196" sldId="259"/>
        </pc:sldMkLst>
        <pc:spChg chg="mod">
          <ac:chgData name="Keijzer, B. de (16011015)" userId="a9cfd2e7-3d22-45e5-aab9-d99752100ec9" providerId="ADAL" clId="{8F1F3F16-6900-412E-AB29-082EE40C7167}" dt="2018-09-21T11:09:36.481" v="5" actId="1076"/>
          <ac:spMkLst>
            <pc:docMk/>
            <pc:sldMk cId="2703127196" sldId="259"/>
            <ac:spMk id="9" creationId="{F2D28D72-B312-412F-AB93-C75EEE181A30}"/>
          </ac:spMkLst>
        </pc:spChg>
      </pc:sldChg>
      <pc:sldChg chg="addSp modSp">
        <pc:chgData name="Keijzer, B. de (16011015)" userId="a9cfd2e7-3d22-45e5-aab9-d99752100ec9" providerId="ADAL" clId="{8F1F3F16-6900-412E-AB29-082EE40C7167}" dt="2018-09-21T11:11:45.487" v="21" actId="20577"/>
        <pc:sldMkLst>
          <pc:docMk/>
          <pc:sldMk cId="227451725" sldId="260"/>
        </pc:sldMkLst>
        <pc:spChg chg="add mod">
          <ac:chgData name="Keijzer, B. de (16011015)" userId="a9cfd2e7-3d22-45e5-aab9-d99752100ec9" providerId="ADAL" clId="{8F1F3F16-6900-412E-AB29-082EE40C7167}" dt="2018-09-21T11:11:45.487" v="21" actId="20577"/>
          <ac:spMkLst>
            <pc:docMk/>
            <pc:sldMk cId="227451725" sldId="260"/>
            <ac:spMk id="10" creationId="{71D878BB-DFA3-4E03-9ADF-E64D6C5020B3}"/>
          </ac:spMkLst>
        </pc:spChg>
      </pc:sldChg>
      <pc:sldChg chg="addSp modSp">
        <pc:chgData name="Keijzer, B. de (16011015)" userId="a9cfd2e7-3d22-45e5-aab9-d99752100ec9" providerId="ADAL" clId="{8F1F3F16-6900-412E-AB29-082EE40C7167}" dt="2018-09-21T11:11:51.706" v="24" actId="20577"/>
        <pc:sldMkLst>
          <pc:docMk/>
          <pc:sldMk cId="2825737046" sldId="261"/>
        </pc:sldMkLst>
        <pc:spChg chg="add mod">
          <ac:chgData name="Keijzer, B. de (16011015)" userId="a9cfd2e7-3d22-45e5-aab9-d99752100ec9" providerId="ADAL" clId="{8F1F3F16-6900-412E-AB29-082EE40C7167}" dt="2018-09-21T11:11:51.706" v="24" actId="20577"/>
          <ac:spMkLst>
            <pc:docMk/>
            <pc:sldMk cId="2825737046" sldId="261"/>
            <ac:spMk id="22" creationId="{D3B7D85B-8CFC-49D2-BFA5-8879D7678FE2}"/>
          </ac:spMkLst>
        </pc:spChg>
      </pc:sldChg>
      <pc:sldChg chg="addSp modSp">
        <pc:chgData name="Keijzer, B. de (16011015)" userId="a9cfd2e7-3d22-45e5-aab9-d99752100ec9" providerId="ADAL" clId="{8F1F3F16-6900-412E-AB29-082EE40C7167}" dt="2018-09-21T11:12:03.952" v="27" actId="20577"/>
        <pc:sldMkLst>
          <pc:docMk/>
          <pc:sldMk cId="2898725278" sldId="262"/>
        </pc:sldMkLst>
        <pc:spChg chg="add mod">
          <ac:chgData name="Keijzer, B. de (16011015)" userId="a9cfd2e7-3d22-45e5-aab9-d99752100ec9" providerId="ADAL" clId="{8F1F3F16-6900-412E-AB29-082EE40C7167}" dt="2018-09-21T11:12:03.952" v="27" actId="20577"/>
          <ac:spMkLst>
            <pc:docMk/>
            <pc:sldMk cId="2898725278" sldId="262"/>
            <ac:spMk id="11" creationId="{6AB4FB56-ACCB-4800-B028-CB0D15DA0F78}"/>
          </ac:spMkLst>
        </pc:spChg>
      </pc:sldChg>
      <pc:sldChg chg="addSp modSp">
        <pc:chgData name="Keijzer, B. de (16011015)" userId="a9cfd2e7-3d22-45e5-aab9-d99752100ec9" providerId="ADAL" clId="{8F1F3F16-6900-412E-AB29-082EE40C7167}" dt="2018-09-21T11:12:20.038" v="33" actId="20577"/>
        <pc:sldMkLst>
          <pc:docMk/>
          <pc:sldMk cId="2346745248" sldId="263"/>
        </pc:sldMkLst>
        <pc:spChg chg="add mod">
          <ac:chgData name="Keijzer, B. de (16011015)" userId="a9cfd2e7-3d22-45e5-aab9-d99752100ec9" providerId="ADAL" clId="{8F1F3F16-6900-412E-AB29-082EE40C7167}" dt="2018-09-21T11:12:20.038" v="33" actId="20577"/>
          <ac:spMkLst>
            <pc:docMk/>
            <pc:sldMk cId="2346745248" sldId="263"/>
            <ac:spMk id="10" creationId="{8679AE01-2D3E-40EB-B4F1-45EADDBF3746}"/>
          </ac:spMkLst>
        </pc:spChg>
      </pc:sldChg>
      <pc:sldChg chg="addSp modSp">
        <pc:chgData name="Keijzer, B. de (16011015)" userId="a9cfd2e7-3d22-45e5-aab9-d99752100ec9" providerId="ADAL" clId="{8F1F3F16-6900-412E-AB29-082EE40C7167}" dt="2018-09-21T11:12:13.725" v="30" actId="20577"/>
        <pc:sldMkLst>
          <pc:docMk/>
          <pc:sldMk cId="262696831" sldId="264"/>
        </pc:sldMkLst>
        <pc:spChg chg="add mod">
          <ac:chgData name="Keijzer, B. de (16011015)" userId="a9cfd2e7-3d22-45e5-aab9-d99752100ec9" providerId="ADAL" clId="{8F1F3F16-6900-412E-AB29-082EE40C7167}" dt="2018-09-21T11:12:13.725" v="30" actId="20577"/>
          <ac:spMkLst>
            <pc:docMk/>
            <pc:sldMk cId="262696831" sldId="264"/>
            <ac:spMk id="13" creationId="{497CE194-049F-402A-A167-D6D847671E2A}"/>
          </ac:spMkLst>
        </pc:spChg>
      </pc:sldChg>
      <pc:sldChg chg="addSp modSp">
        <pc:chgData name="Keijzer, B. de (16011015)" userId="a9cfd2e7-3d22-45e5-aab9-d99752100ec9" providerId="ADAL" clId="{8F1F3F16-6900-412E-AB29-082EE40C7167}" dt="2018-09-21T11:13:47.580" v="40" actId="1036"/>
        <pc:sldMkLst>
          <pc:docMk/>
          <pc:sldMk cId="1587731996" sldId="265"/>
        </pc:sldMkLst>
        <pc:spChg chg="add mod">
          <ac:chgData name="Keijzer, B. de (16011015)" userId="a9cfd2e7-3d22-45e5-aab9-d99752100ec9" providerId="ADAL" clId="{8F1F3F16-6900-412E-AB29-082EE40C7167}" dt="2018-09-21T11:12:32.442" v="38" actId="20577"/>
          <ac:spMkLst>
            <pc:docMk/>
            <pc:sldMk cId="1587731996" sldId="265"/>
            <ac:spMk id="7" creationId="{3A3C8FE5-94ED-4A46-9640-5FC7F6736D43}"/>
          </ac:spMkLst>
        </pc:spChg>
        <pc:picChg chg="mod">
          <ac:chgData name="Keijzer, B. de (16011015)" userId="a9cfd2e7-3d22-45e5-aab9-d99752100ec9" providerId="ADAL" clId="{8F1F3F16-6900-412E-AB29-082EE40C7167}" dt="2018-09-21T11:13:47.580" v="40" actId="1036"/>
          <ac:picMkLst>
            <pc:docMk/>
            <pc:sldMk cId="1587731996" sldId="265"/>
            <ac:picMk id="5" creationId="{5160E83F-DD88-4A58-95DE-5B91F498E0D4}"/>
          </ac:picMkLst>
        </pc:picChg>
      </pc:sldChg>
    </pc:docChg>
  </pc:docChgLst>
  <pc:docChgLst>
    <pc:chgData name="Garcia, V. (18076033)" userId="S::18076033@student.hhs.nl::035d53a4-dc89-41a3-a108-5bf9c0ee5887" providerId="AD" clId="Web-{0C95C130-CB28-6D0D-5658-34F8927EA492}"/>
    <pc:docChg chg="modSld">
      <pc:chgData name="Garcia, V. (18076033)" userId="S::18076033@student.hhs.nl::035d53a4-dc89-41a3-a108-5bf9c0ee5887" providerId="AD" clId="Web-{0C95C130-CB28-6D0D-5658-34F8927EA492}" dt="2018-09-21T12:22:44.810" v="5" actId="20577"/>
      <pc:docMkLst>
        <pc:docMk/>
      </pc:docMkLst>
      <pc:sldChg chg="modSp">
        <pc:chgData name="Garcia, V. (18076033)" userId="S::18076033@student.hhs.nl::035d53a4-dc89-41a3-a108-5bf9c0ee5887" providerId="AD" clId="Web-{0C95C130-CB28-6D0D-5658-34F8927EA492}" dt="2018-09-21T12:22:44.810" v="4" actId="20577"/>
        <pc:sldMkLst>
          <pc:docMk/>
          <pc:sldMk cId="2720889049" sldId="258"/>
        </pc:sldMkLst>
        <pc:spChg chg="mod">
          <ac:chgData name="Garcia, V. (18076033)" userId="S::18076033@student.hhs.nl::035d53a4-dc89-41a3-a108-5bf9c0ee5887" providerId="AD" clId="Web-{0C95C130-CB28-6D0D-5658-34F8927EA492}" dt="2018-09-21T12:22:44.810" v="4" actId="20577"/>
          <ac:spMkLst>
            <pc:docMk/>
            <pc:sldMk cId="2720889049" sldId="258"/>
            <ac:spMk id="3" creationId="{63F5D7AE-2380-4FA0-86C9-4A83025584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733" y="3011476"/>
            <a:ext cx="4519338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>
                <a:solidFill>
                  <a:srgbClr val="FFFFFF"/>
                </a:solidFill>
              </a:rPr>
              <a:t>OPSCHALER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B3086-9C68-461C-AF04-D1C7CAB0B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33" y="2167613"/>
            <a:ext cx="4167376" cy="69951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92D050"/>
                </a:solidFill>
              </a:rPr>
              <a:t>Progress Week 4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577370" y="6457890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 21-9-2018</a:t>
            </a:r>
            <a:endParaRPr lang="nl-NL" sz="2000" b="0" cap="none" spc="0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680" y="-108908"/>
            <a:ext cx="2530514" cy="144436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218164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77" y="2690007"/>
            <a:ext cx="6614837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>
                <a:cs typeface="Calibri Light"/>
              </a:rPr>
              <a:t>Any questions?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799991" y="6489827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7-9-2018</a:t>
            </a:r>
            <a:endParaRPr lang="nl-NL" sz="2000" b="0" cap="none" spc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310840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nl-NL" sz="2800" err="1">
                <a:latin typeface="Calibri"/>
                <a:cs typeface="Calibri"/>
              </a:rPr>
              <a:t>Introduction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2400">
                <a:latin typeface="Calibri"/>
                <a:cs typeface="Calibri"/>
              </a:rPr>
              <a:t>Research </a:t>
            </a:r>
            <a:r>
              <a:rPr lang="nl-NL" sz="2400" err="1">
                <a:latin typeface="Calibri"/>
                <a:cs typeface="Calibri"/>
              </a:rPr>
              <a:t>questions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nl-NL" sz="2800" err="1">
                <a:latin typeface="Calibri"/>
                <a:cs typeface="Calibri"/>
              </a:rPr>
              <a:t>Recap</a:t>
            </a:r>
            <a:r>
              <a:rPr lang="nl-NL" sz="2800">
                <a:latin typeface="Calibri"/>
                <a:cs typeface="Calibri"/>
              </a:rPr>
              <a:t> sprint 2</a:t>
            </a:r>
            <a:endParaRPr lang="en-US" sz="2800">
              <a:latin typeface="Calibri"/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2400" err="1">
                <a:latin typeface="Calibri"/>
                <a:cs typeface="Calibri"/>
              </a:rPr>
              <a:t>Receiving</a:t>
            </a:r>
            <a:r>
              <a:rPr lang="nl-NL" sz="2400">
                <a:latin typeface="Calibri"/>
                <a:cs typeface="Calibri"/>
              </a:rPr>
              <a:t> data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2400">
                <a:latin typeface="Calibri"/>
                <a:cs typeface="Calibri"/>
              </a:rPr>
              <a:t>Data cleaning </a:t>
            </a:r>
            <a:r>
              <a:rPr lang="nl-NL" sz="2400" err="1">
                <a:latin typeface="Calibri"/>
                <a:cs typeface="Calibri"/>
              </a:rPr>
              <a:t>and</a:t>
            </a:r>
            <a:r>
              <a:rPr lang="nl-NL" sz="2400">
                <a:latin typeface="Calibri"/>
                <a:cs typeface="Calibri"/>
              </a:rPr>
              <a:t> </a:t>
            </a:r>
            <a:r>
              <a:rPr lang="nl-NL" sz="2400" err="1">
                <a:latin typeface="Calibri"/>
                <a:cs typeface="Calibri"/>
              </a:rPr>
              <a:t>transforming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nl-NL" sz="2200" err="1">
                <a:latin typeface="Calibri"/>
                <a:cs typeface="Calibri"/>
              </a:rPr>
              <a:t>NaN</a:t>
            </a:r>
            <a:r>
              <a:rPr lang="nl-NL" sz="2200">
                <a:latin typeface="Calibri"/>
                <a:cs typeface="Calibri"/>
              </a:rPr>
              <a:t> checker</a:t>
            </a:r>
            <a:endParaRPr lang="nl-NL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nl-NL" sz="2800">
                <a:latin typeface="Calibri"/>
                <a:cs typeface="Calibri"/>
              </a:rPr>
              <a:t>Sprint 3</a:t>
            </a:r>
            <a:endParaRPr lang="nl-NL" sz="280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2400" b="1" err="1">
                <a:latin typeface="Calibri"/>
                <a:cs typeface="Calibri"/>
              </a:rPr>
              <a:t>Apply</a:t>
            </a:r>
            <a:r>
              <a:rPr lang="nl-NL" sz="2400" b="1" dirty="0">
                <a:latin typeface="Calibri"/>
                <a:cs typeface="Calibri"/>
              </a:rPr>
              <a:t> </a:t>
            </a:r>
            <a:r>
              <a:rPr lang="nl-NL" sz="2400" b="1" err="1">
                <a:latin typeface="Calibri"/>
                <a:cs typeface="Calibri"/>
              </a:rPr>
              <a:t>regression</a:t>
            </a:r>
            <a:endParaRPr lang="nl-NL" sz="2400" b="1" dirty="0">
              <a:latin typeface="Calibri"/>
              <a:cs typeface="Calibri"/>
            </a:endParaRP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nl-NL" sz="2400" b="1" err="1">
                <a:latin typeface="Calibri"/>
                <a:cs typeface="Calibri"/>
              </a:rPr>
              <a:t>Linear</a:t>
            </a:r>
            <a:r>
              <a:rPr lang="nl-NL" sz="2400" b="1">
                <a:latin typeface="Calibri"/>
                <a:cs typeface="Calibri"/>
              </a:rPr>
              <a:t>, multivariate</a:t>
            </a:r>
            <a:endParaRPr lang="nl-NL" sz="2400" b="1" dirty="0">
              <a:latin typeface="Calibri"/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2400" b="1">
                <a:latin typeface="Calibri"/>
                <a:cs typeface="Calibri"/>
              </a:rPr>
              <a:t>Meeting at TU Delft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nl-NL" sz="2800">
                <a:latin typeface="Calibri"/>
                <a:cs typeface="Calibri"/>
              </a:rPr>
              <a:t>Q&amp;A</a:t>
            </a:r>
          </a:p>
          <a:p>
            <a:pPr lvl="1" algn="l"/>
            <a:endParaRPr lang="nl-NL">
              <a:cs typeface="Calibri"/>
            </a:endParaRPr>
          </a:p>
          <a:p>
            <a:pPr lvl="1" algn="l"/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nl-NL" sz="2000" b="0" cap="none" spc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8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nl-NL">
              <a:cs typeface="Calibri"/>
            </a:endParaRPr>
          </a:p>
          <a:p>
            <a:pPr lvl="1" algn="l"/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815ABA2-C95B-4A1B-BBA6-051C179C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384" y="-108908"/>
            <a:ext cx="2540810" cy="144436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3F64120-5384-4160-9B05-85EAC7F4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314" y="6180658"/>
            <a:ext cx="2743200" cy="5466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22B29C4-9D52-4683-88FB-746B693B8350}"/>
              </a:ext>
            </a:extLst>
          </p:cNvPr>
          <p:cNvSpPr/>
          <p:nvPr/>
        </p:nvSpPr>
        <p:spPr>
          <a:xfrm>
            <a:off x="1804987" y="2400300"/>
            <a:ext cx="3200399" cy="32003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"/>
              </a:rPr>
              <a:t>Forecasting energy consumption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4EBCAC-0D5D-42E7-ADBF-4191C7D6BF02}"/>
              </a:ext>
            </a:extLst>
          </p:cNvPr>
          <p:cNvSpPr/>
          <p:nvPr/>
        </p:nvSpPr>
        <p:spPr>
          <a:xfrm>
            <a:off x="7150893" y="2400299"/>
            <a:ext cx="3200399" cy="32003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cs typeface="Calibri"/>
              </a:rPr>
              <a:t>Predict the activity of people in their homes</a:t>
            </a:r>
          </a:p>
        </p:txBody>
      </p:sp>
      <p:sp>
        <p:nvSpPr>
          <p:cNvPr id="10" name="Rechthoek 8">
            <a:extLst>
              <a:ext uri="{FF2B5EF4-FFF2-40B4-BE49-F238E27FC236}">
                <a16:creationId xmlns:a16="http://schemas.microsoft.com/office/drawing/2014/main" id="{CBA1D3BD-AE0F-4EFB-A029-AAE378B43AC4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</a:t>
            </a:r>
            <a:endParaRPr lang="nl-NL" sz="2000" b="0" cap="none" spc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0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en-GB" b="1">
                <a:cs typeface="Calibri Light"/>
              </a:rPr>
              <a:t>Receiving data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lvl="1" algn="l"/>
            <a:endParaRPr lang="nl-NL">
              <a:cs typeface="Calibri"/>
            </a:endParaRPr>
          </a:p>
          <a:p>
            <a:pPr marL="800100" lvl="1" indent="-342900" algn="l">
              <a:buChar char="•"/>
            </a:pPr>
            <a:endParaRPr lang="nl-NL">
              <a:cs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4D8EC2B-AF77-4DA5-AD65-E1042A9B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5A415806-BF7D-4B28-9EC9-18DA02CF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10" y="2032890"/>
            <a:ext cx="6338886" cy="3916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73F0C57F-00DF-4EAE-99A5-D0A40B288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11" y="2454710"/>
            <a:ext cx="2743200" cy="1691517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31991771-03E5-45EE-B64A-E42E63CD2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491" y="3707707"/>
            <a:ext cx="1962839" cy="1423902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F632F2B0-34F6-4874-B91C-819E8BC39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431" y="2114520"/>
            <a:ext cx="3659981" cy="1247837"/>
          </a:xfrm>
          <a:prstGeom prst="rect">
            <a:avLst/>
          </a:prstGeom>
        </p:spPr>
      </p:pic>
      <p:sp>
        <p:nvSpPr>
          <p:cNvPr id="10" name="Rechthoek 8">
            <a:extLst>
              <a:ext uri="{FF2B5EF4-FFF2-40B4-BE49-F238E27FC236}">
                <a16:creationId xmlns:a16="http://schemas.microsoft.com/office/drawing/2014/main" id="{71D878BB-DFA3-4E03-9ADF-E64D6C5020B3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[4]</a:t>
            </a:r>
            <a:endParaRPr lang="nl-NL" sz="2000" b="0" cap="none" spc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69122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8" y="-112299"/>
            <a:ext cx="10476419" cy="1552291"/>
          </a:xfrm>
        </p:spPr>
        <p:txBody>
          <a:bodyPr>
            <a:normAutofit/>
          </a:bodyPr>
          <a:lstStyle/>
          <a:p>
            <a:r>
              <a:rPr lang="nl-NL" sz="4400" b="1">
                <a:cs typeface="Calibri Light"/>
              </a:rPr>
              <a:t>Data cleaning &amp; </a:t>
            </a:r>
            <a:r>
              <a:rPr lang="nl-NL" sz="4400" b="1" err="1">
                <a:cs typeface="Calibri Light"/>
              </a:rPr>
              <a:t>transforming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951F487-810B-4CAE-98D8-CE3069B80A2A}"/>
              </a:ext>
            </a:extLst>
          </p:cNvPr>
          <p:cNvSpPr/>
          <p:nvPr/>
        </p:nvSpPr>
        <p:spPr>
          <a:xfrm>
            <a:off x="1081941" y="2202815"/>
            <a:ext cx="776391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endParaRPr lang="nl-NL" sz="3600">
              <a:cs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6F1B71F-0D96-4FEC-AE8F-ADAC9511B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249" y="1780847"/>
            <a:ext cx="1305464" cy="125472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F7181AC-AAD4-49D7-965E-12F711D2D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628" y="1751087"/>
            <a:ext cx="1477993" cy="125673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BBF009-B029-4BA0-B0D1-E7EEDB8A1FB2}"/>
              </a:ext>
            </a:extLst>
          </p:cNvPr>
          <p:cNvSpPr/>
          <p:nvPr/>
        </p:nvSpPr>
        <p:spPr>
          <a:xfrm>
            <a:off x="865517" y="1598763"/>
            <a:ext cx="3574211" cy="15326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0F1B3A-C9F4-48C7-8506-AEBC1FDC92C8}"/>
              </a:ext>
            </a:extLst>
          </p:cNvPr>
          <p:cNvSpPr/>
          <p:nvPr/>
        </p:nvSpPr>
        <p:spPr>
          <a:xfrm>
            <a:off x="8294338" y="1598761"/>
            <a:ext cx="1645894" cy="15326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678F7CF4-322E-4B7E-8EAD-63D3AA7D2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91" y="1726719"/>
            <a:ext cx="1262333" cy="12910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76E054-5C41-4E27-804E-EE0ADD7744E1}"/>
              </a:ext>
            </a:extLst>
          </p:cNvPr>
          <p:cNvSpPr txBox="1"/>
          <p:nvPr/>
        </p:nvSpPr>
        <p:spPr>
          <a:xfrm>
            <a:off x="1086927" y="220117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</a:rPr>
              <a:t>X61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8542C-1B6A-4545-9C91-1C6B41542879}"/>
              </a:ext>
            </a:extLst>
          </p:cNvPr>
          <p:cNvCxnSpPr/>
          <p:nvPr/>
        </p:nvCxnSpPr>
        <p:spPr>
          <a:xfrm>
            <a:off x="4546120" y="3295290"/>
            <a:ext cx="9144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991FC6-61B7-4284-872A-EF3EBB787327}"/>
              </a:ext>
            </a:extLst>
          </p:cNvPr>
          <p:cNvCxnSpPr>
            <a:cxnSpLocks/>
          </p:cNvCxnSpPr>
          <p:nvPr/>
        </p:nvCxnSpPr>
        <p:spPr>
          <a:xfrm flipH="1">
            <a:off x="7277818" y="3295289"/>
            <a:ext cx="9144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534789-EDA4-465D-A3B6-2F4F435FB5A5}"/>
              </a:ext>
            </a:extLst>
          </p:cNvPr>
          <p:cNvSpPr/>
          <p:nvPr/>
        </p:nvSpPr>
        <p:spPr>
          <a:xfrm>
            <a:off x="5336874" y="4373592"/>
            <a:ext cx="2007079" cy="7418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cs typeface="Calibri"/>
              </a:rPr>
              <a:t>Dataframe</a:t>
            </a:r>
            <a:r>
              <a:rPr lang="en-US" sz="2400">
                <a:solidFill>
                  <a:schemeClr val="tx1"/>
                </a:solidFill>
                <a:cs typeface="Calibri"/>
              </a:rPr>
              <a:t> per house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AC0298-A901-4662-A989-019FD0B19B4B}"/>
              </a:ext>
            </a:extLst>
          </p:cNvPr>
          <p:cNvCxnSpPr/>
          <p:nvPr/>
        </p:nvCxnSpPr>
        <p:spPr>
          <a:xfrm>
            <a:off x="4661139" y="2332007"/>
            <a:ext cx="3459192" cy="862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1">
            <a:extLst>
              <a:ext uri="{FF2B5EF4-FFF2-40B4-BE49-F238E27FC236}">
                <a16:creationId xmlns:a16="http://schemas.microsoft.com/office/drawing/2014/main" id="{FDE0FB7A-AB05-436C-8A1E-125AAF842D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2882" y="1716297"/>
            <a:ext cx="1254425" cy="122567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6110F3-B184-4D19-873A-F71622D32572}"/>
              </a:ext>
            </a:extLst>
          </p:cNvPr>
          <p:cNvCxnSpPr>
            <a:cxnSpLocks/>
          </p:cNvCxnSpPr>
          <p:nvPr/>
        </p:nvCxnSpPr>
        <p:spPr>
          <a:xfrm>
            <a:off x="6351915" y="5121213"/>
            <a:ext cx="5751" cy="5693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5D10A1-9501-4C9F-A8BE-E786D10EB0AE}"/>
              </a:ext>
            </a:extLst>
          </p:cNvPr>
          <p:cNvSpPr/>
          <p:nvPr/>
        </p:nvSpPr>
        <p:spPr>
          <a:xfrm>
            <a:off x="5336875" y="5696309"/>
            <a:ext cx="2007079" cy="9000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cs typeface="Calibri"/>
              </a:rPr>
              <a:t>Exploratory Data Analysis</a:t>
            </a:r>
          </a:p>
        </p:txBody>
      </p:sp>
      <p:sp>
        <p:nvSpPr>
          <p:cNvPr id="22" name="Rechthoek 8">
            <a:extLst>
              <a:ext uri="{FF2B5EF4-FFF2-40B4-BE49-F238E27FC236}">
                <a16:creationId xmlns:a16="http://schemas.microsoft.com/office/drawing/2014/main" id="{D3B7D85B-8CFC-49D2-BFA5-8879D7678FE2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[5]</a:t>
            </a:r>
            <a:endParaRPr lang="nl-NL" sz="2000" b="0" cap="none" spc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73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69122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8" y="-112299"/>
            <a:ext cx="10476419" cy="1552291"/>
          </a:xfrm>
        </p:spPr>
        <p:txBody>
          <a:bodyPr>
            <a:normAutofit/>
          </a:bodyPr>
          <a:lstStyle/>
          <a:p>
            <a:r>
              <a:rPr lang="nl-NL" sz="4400" b="1">
                <a:cs typeface="Calibri Light"/>
              </a:rPr>
              <a:t>Data cleaning &amp; </a:t>
            </a:r>
            <a:r>
              <a:rPr lang="nl-NL" sz="4400" b="1" err="1">
                <a:cs typeface="Calibri Light"/>
              </a:rPr>
              <a:t>transforming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951F487-810B-4CAE-98D8-CE3069B80A2A}"/>
              </a:ext>
            </a:extLst>
          </p:cNvPr>
          <p:cNvSpPr/>
          <p:nvPr/>
        </p:nvSpPr>
        <p:spPr>
          <a:xfrm>
            <a:off x="1081941" y="2202815"/>
            <a:ext cx="776391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endParaRPr lang="nl-NL" sz="3600">
              <a:cs typeface="Calibri"/>
            </a:endParaRPr>
          </a:p>
        </p:txBody>
      </p:sp>
      <p:pic>
        <p:nvPicPr>
          <p:cNvPr id="22" name="Picture 24">
            <a:extLst>
              <a:ext uri="{FF2B5EF4-FFF2-40B4-BE49-F238E27FC236}">
                <a16:creationId xmlns:a16="http://schemas.microsoft.com/office/drawing/2014/main" id="{5F421B1D-2240-4ECD-929C-7AC991EE7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52" y="1465612"/>
            <a:ext cx="3211416" cy="2072269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6EB4284D-81B8-4E08-99E3-2AF470416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52" y="4169242"/>
            <a:ext cx="3211416" cy="2145901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CFA2F47-BA02-428A-8743-A8B77BFA4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3336" y="4099893"/>
            <a:ext cx="4543194" cy="2272696"/>
          </a:xfrm>
          <a:prstGeom prst="rect">
            <a:avLst/>
          </a:prstGeom>
        </p:spPr>
      </p:pic>
      <p:sp>
        <p:nvSpPr>
          <p:cNvPr id="10" name="Arrow: U-Turn 9">
            <a:extLst>
              <a:ext uri="{FF2B5EF4-FFF2-40B4-BE49-F238E27FC236}">
                <a16:creationId xmlns:a16="http://schemas.microsoft.com/office/drawing/2014/main" id="{E480105E-808A-4952-A426-4645F61D196C}"/>
              </a:ext>
            </a:extLst>
          </p:cNvPr>
          <p:cNvSpPr/>
          <p:nvPr/>
        </p:nvSpPr>
        <p:spPr>
          <a:xfrm rot="10800000" flipH="1">
            <a:off x="3867176" y="1467235"/>
            <a:ext cx="1842430" cy="4901705"/>
          </a:xfrm>
          <a:prstGeom prst="utur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6AB4FB56-ACCB-4800-B028-CB0D15DA0F78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[6]</a:t>
            </a:r>
            <a:endParaRPr lang="nl-NL" sz="2000" b="0" cap="none" spc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72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69122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8" y="-112299"/>
            <a:ext cx="10476419" cy="1552291"/>
          </a:xfrm>
        </p:spPr>
        <p:txBody>
          <a:bodyPr>
            <a:normAutofit/>
          </a:bodyPr>
          <a:lstStyle/>
          <a:p>
            <a:r>
              <a:rPr lang="nl-NL" sz="4400" b="1">
                <a:cs typeface="Calibri Light"/>
              </a:rPr>
              <a:t>Data cleaning &amp; </a:t>
            </a:r>
            <a:r>
              <a:rPr lang="nl-NL" sz="4400" b="1" err="1">
                <a:cs typeface="Calibri Light"/>
              </a:rPr>
              <a:t>transforming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951F487-810B-4CAE-98D8-CE3069B80A2A}"/>
              </a:ext>
            </a:extLst>
          </p:cNvPr>
          <p:cNvSpPr/>
          <p:nvPr/>
        </p:nvSpPr>
        <p:spPr>
          <a:xfrm>
            <a:off x="1081941" y="2202815"/>
            <a:ext cx="776391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endParaRPr lang="nl-NL" sz="3600">
              <a:cs typeface="Calibri"/>
            </a:endParaRPr>
          </a:p>
        </p:txBody>
      </p:sp>
      <p:pic>
        <p:nvPicPr>
          <p:cNvPr id="22" name="Picture 24">
            <a:extLst>
              <a:ext uri="{FF2B5EF4-FFF2-40B4-BE49-F238E27FC236}">
                <a16:creationId xmlns:a16="http://schemas.microsoft.com/office/drawing/2014/main" id="{5F421B1D-2240-4ECD-929C-7AC991EE7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52" y="1465612"/>
            <a:ext cx="3211416" cy="2072269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6EB4284D-81B8-4E08-99E3-2AF470416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52" y="4169242"/>
            <a:ext cx="3211416" cy="2145901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CFA2F47-BA02-428A-8743-A8B77BFA4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3336" y="4099893"/>
            <a:ext cx="4543194" cy="2272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E4E64F-369E-4596-99AD-C9CE44421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48" y="2599371"/>
            <a:ext cx="4202934" cy="1024065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9936CD8F-48A9-469B-AF42-9DC89980A1DC}"/>
              </a:ext>
            </a:extLst>
          </p:cNvPr>
          <p:cNvSpPr txBox="1"/>
          <p:nvPr/>
        </p:nvSpPr>
        <p:spPr>
          <a:xfrm>
            <a:off x="4764277" y="1807081"/>
            <a:ext cx="69112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Filter</a:t>
            </a:r>
            <a:r>
              <a:rPr lang="en-US" b="1">
                <a:cs typeface="Calibri"/>
              </a:rPr>
              <a:t> output based on </a:t>
            </a:r>
            <a:r>
              <a:rPr lang="en-US" b="1" err="1">
                <a:cs typeface="Calibri"/>
              </a:rPr>
              <a:t>NaN</a:t>
            </a:r>
            <a:r>
              <a:rPr lang="en-US" b="1">
                <a:cs typeface="Calibri"/>
              </a:rPr>
              <a:t> streaks being</a:t>
            </a:r>
            <a:r>
              <a:rPr lang="en-US" b="1" i="1">
                <a:cs typeface="Calibri"/>
              </a:rPr>
              <a:t> </a:t>
            </a:r>
            <a:r>
              <a:rPr lang="en-US" b="1">
                <a:cs typeface="Calibri"/>
              </a:rPr>
              <a:t>larger than </a:t>
            </a:r>
            <a:r>
              <a:rPr lang="en-US" b="1" i="1">
                <a:cs typeface="Calibri"/>
              </a:rPr>
              <a:t>x</a:t>
            </a:r>
            <a:r>
              <a:rPr lang="en-US" b="1">
                <a:cs typeface="Calibri"/>
              </a:rPr>
              <a:t> % of the total length of the </a:t>
            </a:r>
            <a:r>
              <a:rPr lang="en-US" b="1" err="1">
                <a:cs typeface="Calibri"/>
              </a:rPr>
              <a:t>dataframe</a:t>
            </a:r>
            <a:r>
              <a:rPr lang="en-US" b="1">
                <a:cs typeface="Calibri"/>
              </a:rPr>
              <a:t>.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CBF3A885-C5FB-437A-AEB2-389A5BAF2059}"/>
              </a:ext>
            </a:extLst>
          </p:cNvPr>
          <p:cNvSpPr/>
          <p:nvPr/>
        </p:nvSpPr>
        <p:spPr>
          <a:xfrm rot="10800000" flipH="1">
            <a:off x="3867176" y="1467235"/>
            <a:ext cx="1842430" cy="4901705"/>
          </a:xfrm>
          <a:prstGeom prst="utur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hthoek 8">
            <a:extLst>
              <a:ext uri="{FF2B5EF4-FFF2-40B4-BE49-F238E27FC236}">
                <a16:creationId xmlns:a16="http://schemas.microsoft.com/office/drawing/2014/main" id="{497CE194-049F-402A-A167-D6D847671E2A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[7]</a:t>
            </a:r>
            <a:endParaRPr lang="nl-NL" sz="2000" b="0" cap="none" spc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9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69122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8" y="-112299"/>
            <a:ext cx="10476419" cy="1552291"/>
          </a:xfrm>
        </p:spPr>
        <p:txBody>
          <a:bodyPr>
            <a:normAutofit/>
          </a:bodyPr>
          <a:lstStyle/>
          <a:p>
            <a:r>
              <a:rPr lang="nl-NL" sz="4400" b="1">
                <a:cs typeface="Calibri Light"/>
              </a:rPr>
              <a:t>Data cleaning &amp; </a:t>
            </a:r>
            <a:r>
              <a:rPr lang="nl-NL" sz="4400" b="1" err="1">
                <a:cs typeface="Calibri Light"/>
              </a:rPr>
              <a:t>transforming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951F487-810B-4CAE-98D8-CE3069B80A2A}"/>
              </a:ext>
            </a:extLst>
          </p:cNvPr>
          <p:cNvSpPr/>
          <p:nvPr/>
        </p:nvSpPr>
        <p:spPr>
          <a:xfrm>
            <a:off x="1081941" y="2202815"/>
            <a:ext cx="776391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endParaRPr lang="nl-NL" sz="3600">
              <a:cs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FE98AE9-8171-42D5-8FFE-36E7711CA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74" y="1882921"/>
            <a:ext cx="5398292" cy="370760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A10288A-66EA-4BB3-B87A-FEC76F0E8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509" y="1876426"/>
            <a:ext cx="5403271" cy="3756313"/>
          </a:xfrm>
          <a:prstGeom prst="rect">
            <a:avLst/>
          </a:prstGeom>
        </p:spPr>
      </p:pic>
      <p:sp>
        <p:nvSpPr>
          <p:cNvPr id="10" name="Rechthoek 8">
            <a:extLst>
              <a:ext uri="{FF2B5EF4-FFF2-40B4-BE49-F238E27FC236}">
                <a16:creationId xmlns:a16="http://schemas.microsoft.com/office/drawing/2014/main" id="{8679AE01-2D3E-40EB-B4F1-45EADDBF3746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[8]</a:t>
            </a:r>
            <a:endParaRPr lang="nl-NL" sz="2000" b="0" cap="none" spc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74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1145"/>
            <a:ext cx="12192000" cy="70122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8" y="-112299"/>
            <a:ext cx="10476419" cy="1552291"/>
          </a:xfrm>
        </p:spPr>
        <p:txBody>
          <a:bodyPr>
            <a:normAutofit/>
          </a:bodyPr>
          <a:lstStyle/>
          <a:p>
            <a:r>
              <a:rPr lang="nl-NL" sz="4400" b="1">
                <a:cs typeface="Calibri Light"/>
              </a:rPr>
              <a:t>Sprint 3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951F487-810B-4CAE-98D8-CE3069B80A2A}"/>
              </a:ext>
            </a:extLst>
          </p:cNvPr>
          <p:cNvSpPr/>
          <p:nvPr/>
        </p:nvSpPr>
        <p:spPr>
          <a:xfrm>
            <a:off x="-140450" y="1424046"/>
            <a:ext cx="7763917" cy="22790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•"/>
            </a:pPr>
            <a:endParaRPr lang="nl-NL" sz="3600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nl-NL" sz="3600" dirty="0">
                <a:cs typeface="Calibri"/>
              </a:rPr>
              <a:t>- </a:t>
            </a:r>
            <a:r>
              <a:rPr lang="nl-NL" sz="3600" dirty="0" err="1">
                <a:cs typeface="Calibri"/>
              </a:rPr>
              <a:t>Apply</a:t>
            </a:r>
            <a:r>
              <a:rPr lang="nl-NL" sz="3600" dirty="0">
                <a:cs typeface="Calibri"/>
              </a:rPr>
              <a:t> </a:t>
            </a:r>
            <a:r>
              <a:rPr lang="nl-NL" sz="3600" dirty="0" err="1">
                <a:cs typeface="Calibri"/>
              </a:rPr>
              <a:t>regression</a:t>
            </a:r>
            <a:endParaRPr lang="nl-NL" sz="3600" dirty="0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</a:pPr>
            <a:r>
              <a:rPr lang="nl-NL" sz="3600" dirty="0">
                <a:cs typeface="Calibri"/>
              </a:rPr>
              <a:t>- </a:t>
            </a:r>
            <a:r>
              <a:rPr lang="nl-NL" sz="3600" dirty="0" err="1">
                <a:cs typeface="Calibri"/>
              </a:rPr>
              <a:t>Linear</a:t>
            </a:r>
            <a:r>
              <a:rPr lang="nl-NL" sz="3600" dirty="0">
                <a:cs typeface="Calibri"/>
              </a:rPr>
              <a:t>, multivariate</a:t>
            </a:r>
            <a:endParaRPr lang="en-US" sz="3600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nl-NL" sz="3600" dirty="0">
                <a:cs typeface="Calibri"/>
              </a:rPr>
              <a:t>- Meeting at TU Delft</a:t>
            </a:r>
            <a:endParaRPr lang="nl-NL" dirty="0"/>
          </a:p>
        </p:txBody>
      </p:sp>
      <p:sp>
        <p:nvSpPr>
          <p:cNvPr id="7" name="Rechthoek 8">
            <a:extLst>
              <a:ext uri="{FF2B5EF4-FFF2-40B4-BE49-F238E27FC236}">
                <a16:creationId xmlns:a16="http://schemas.microsoft.com/office/drawing/2014/main" id="{3A3C8FE5-94ED-4A46-9640-5FC7F6736D43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[9]</a:t>
            </a:r>
            <a:endParaRPr lang="nl-NL" sz="2000" b="0" cap="none" spc="0" dirty="0">
              <a:cs typeface="Calibri"/>
            </a:endParaRPr>
          </a:p>
        </p:txBody>
      </p:sp>
      <p:pic>
        <p:nvPicPr>
          <p:cNvPr id="1028" name="Picture 4" descr="sample2.png">
            <a:extLst>
              <a:ext uri="{FF2B5EF4-FFF2-40B4-BE49-F238E27FC236}">
                <a16:creationId xmlns:a16="http://schemas.microsoft.com/office/drawing/2014/main" id="{99390C36-62D8-4B80-BA3B-48357613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91" y="1478613"/>
            <a:ext cx="6821010" cy="45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73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22a92637ca42665cb996f6d4a24d3a03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ec5fb0469c1bed85c93c61ded8c8014a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520E7-12AE-4EEF-99A4-643ED46193D0}">
  <ds:schemaRefs>
    <ds:schemaRef ds:uri="http://www.w3.org/XML/1998/namespace"/>
    <ds:schemaRef ds:uri="6fa92205-762c-4da8-8215-640bd5bef01d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86650BB-06FE-4C06-8646-976D5E6FF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a92205-762c-4da8-8215-640bd5bef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5A338-7487-4DF3-B715-DA52B0FD7A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110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OPSCHALER</vt:lpstr>
      <vt:lpstr>Contents</vt:lpstr>
      <vt:lpstr>Introduction</vt:lpstr>
      <vt:lpstr>Receiving data</vt:lpstr>
      <vt:lpstr>Data cleaning &amp; transforming</vt:lpstr>
      <vt:lpstr>Data cleaning &amp; transforming</vt:lpstr>
      <vt:lpstr>Data cleaning &amp; transforming</vt:lpstr>
      <vt:lpstr>Data cleaning &amp; transforming</vt:lpstr>
      <vt:lpstr>Sprint 3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Brian Keijzer</cp:lastModifiedBy>
  <cp:revision>15</cp:revision>
  <dcterms:created xsi:type="dcterms:W3CDTF">2013-07-15T20:26:40Z</dcterms:created>
  <dcterms:modified xsi:type="dcterms:W3CDTF">2018-09-21T13:03:45Z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