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5" r:id="rId7"/>
    <p:sldId id="259" r:id="rId8"/>
    <p:sldId id="261" r:id="rId9"/>
    <p:sldId id="260" r:id="rId10"/>
    <p:sldId id="267" r:id="rId11"/>
    <p:sldId id="262" r:id="rId12"/>
    <p:sldId id="263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75F33-613E-C355-C394-F7F31FE22205}" v="478" dt="2018-09-07T09:44:04.758"/>
    <p1510:client id="{69ADC4D9-D713-9386-E611-07BF40085530}" v="3" dt="2018-09-07T08:28:09.345"/>
    <p1510:client id="{A99D7F9B-B08D-0212-C026-B4B9F05F94F2}" v="6" dt="2018-09-07T08:30:28.077"/>
    <p1510:client id="{37931749-F080-4E3C-9683-B6E684A3A988}" v="10" dt="2018-09-07T08:34:04.378"/>
    <p1510:client id="{42C00838-7291-4231-99D4-AB99514C2831}" v="105" dt="2018-09-07T08:46:24.342"/>
    <p1510:client id="{E4773507-395A-88A8-E697-52DFFF139302}" v="155" dt="2018-09-07T10:58:04.114"/>
    <p1510:client id="{55E4E38D-0AB3-081B-C93D-1A6AC53858E2}" v="196" dt="2018-09-07T10:37:20.218"/>
    <p1510:client id="{3C5CB2E9-462F-E6DF-4AA5-D0187B2F2AD6}" v="31" dt="2018-09-07T10:49:22.784"/>
    <p1510:client id="{1D69D62D-9521-9762-E67B-A90657987B3E}" v="306" dt="2018-09-07T11:35:30.379"/>
    <p1510:client id="{8C8C378C-936D-4684-1C5F-B03BF3F5849F}" v="44" dt="2018-09-07T11:22:21.065"/>
    <p1510:client id="{6CEC0DD8-570B-5084-08C2-7997951FA091}" v="13" dt="2018-09-07T11:23:3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ia, V. (18076033)" userId="S::18076033@student.hhs.nl::035d53a4-dc89-41a3-a108-5bf9c0ee5887" providerId="AD" clId="Web-{69ADC4D9-D713-9386-E611-07BF40085530}"/>
    <pc:docChg chg="modSld">
      <pc:chgData name="Garcia, V. (18076033)" userId="S::18076033@student.hhs.nl::035d53a4-dc89-41a3-a108-5bf9c0ee5887" providerId="AD" clId="Web-{69ADC4D9-D713-9386-E611-07BF40085530}" dt="2018-09-07T08:28:09.345" v="3" actId="1076"/>
      <pc:docMkLst>
        <pc:docMk/>
      </pc:docMkLst>
      <pc:sldChg chg="addSp modSp">
        <pc:chgData name="Garcia, V. (18076033)" userId="S::18076033@student.hhs.nl::035d53a4-dc89-41a3-a108-5bf9c0ee5887" providerId="AD" clId="Web-{69ADC4D9-D713-9386-E611-07BF40085530}" dt="2018-09-07T08:28:09.345" v="3" actId="1076"/>
        <pc:sldMkLst>
          <pc:docMk/>
          <pc:sldMk cId="2703127196" sldId="256"/>
        </pc:sldMkLst>
        <pc:picChg chg="add mod">
          <ac:chgData name="Garcia, V. (18076033)" userId="S::18076033@student.hhs.nl::035d53a4-dc89-41a3-a108-5bf9c0ee5887" providerId="AD" clId="Web-{69ADC4D9-D713-9386-E611-07BF40085530}" dt="2018-09-07T08:28:09.345" v="3" actId="1076"/>
          <ac:picMkLst>
            <pc:docMk/>
            <pc:sldMk cId="2703127196" sldId="256"/>
            <ac:picMk id="4" creationId="{FD89AFAD-BEF7-4D7E-85D9-CB26EAEC1ED3}"/>
          </ac:picMkLst>
        </pc:picChg>
      </pc:sldChg>
    </pc:docChg>
  </pc:docChgLst>
  <pc:docChgLst>
    <pc:chgData name="Boesten, D. (16021665)" userId="e7ade19c-8fb9-4dec-9fc4-cbb468dbe516" providerId="ADAL" clId="{37931749-F080-4E3C-9683-B6E684A3A988}"/>
    <pc:docChg chg="custSel modSld">
      <pc:chgData name="Boesten, D. (16021665)" userId="e7ade19c-8fb9-4dec-9fc4-cbb468dbe516" providerId="ADAL" clId="{37931749-F080-4E3C-9683-B6E684A3A988}" dt="2018-09-07T08:34:18.239" v="19" actId="207"/>
      <pc:docMkLst>
        <pc:docMk/>
      </pc:docMkLst>
      <pc:sldChg chg="addSp delSp modSp">
        <pc:chgData name="Boesten, D. (16021665)" userId="e7ade19c-8fb9-4dec-9fc4-cbb468dbe516" providerId="ADAL" clId="{37931749-F080-4E3C-9683-B6E684A3A988}" dt="2018-09-07T08:34:18.239" v="19" actId="207"/>
        <pc:sldMkLst>
          <pc:docMk/>
          <pc:sldMk cId="2703127196" sldId="256"/>
        </pc:sldMkLst>
        <pc:spChg chg="del">
          <ac:chgData name="Boesten, D. (16021665)" userId="e7ade19c-8fb9-4dec-9fc4-cbb468dbe516" providerId="ADAL" clId="{37931749-F080-4E3C-9683-B6E684A3A988}" dt="2018-09-07T08:34:06.344" v="18" actId="478"/>
          <ac:spMkLst>
            <pc:docMk/>
            <pc:sldMk cId="2703127196" sldId="256"/>
            <ac:spMk id="4" creationId="{E017F661-CD8A-4D7F-91E0-DA857721BB17}"/>
          </ac:spMkLst>
        </pc:spChg>
        <pc:spChg chg="mod">
          <ac:chgData name="Boesten, D. (16021665)" userId="e7ade19c-8fb9-4dec-9fc4-cbb468dbe516" providerId="ADAL" clId="{37931749-F080-4E3C-9683-B6E684A3A988}" dt="2018-09-07T08:34:18.239" v="19" actId="207"/>
          <ac:spMkLst>
            <pc:docMk/>
            <pc:sldMk cId="2703127196" sldId="256"/>
            <ac:spMk id="7" creationId="{ABB4895A-1B32-4D8F-9CF4-96899976E920}"/>
          </ac:spMkLst>
        </pc:spChg>
        <pc:picChg chg="add mod">
          <ac:chgData name="Boesten, D. (16021665)" userId="e7ade19c-8fb9-4dec-9fc4-cbb468dbe516" providerId="ADAL" clId="{37931749-F080-4E3C-9683-B6E684A3A988}" dt="2018-09-07T08:34:04.378" v="17" actId="1076"/>
          <ac:picMkLst>
            <pc:docMk/>
            <pc:sldMk cId="2703127196" sldId="256"/>
            <ac:picMk id="8" creationId="{574F791C-E06C-4400-9813-4541E822994C}"/>
          </ac:picMkLst>
        </pc:picChg>
        <pc:picChg chg="add mod">
          <ac:chgData name="Boesten, D. (16021665)" userId="e7ade19c-8fb9-4dec-9fc4-cbb468dbe516" providerId="ADAL" clId="{37931749-F080-4E3C-9683-B6E684A3A988}" dt="2018-09-07T08:31:34.886" v="12" actId="1076"/>
          <ac:picMkLst>
            <pc:docMk/>
            <pc:sldMk cId="2703127196" sldId="256"/>
            <ac:picMk id="10" creationId="{7C2BFDFE-9C89-4A07-B705-C615357752B8}"/>
          </ac:picMkLst>
        </pc:picChg>
      </pc:sldChg>
    </pc:docChg>
  </pc:docChgLst>
  <pc:docChgLst>
    <pc:chgData name="Boesten, D. (16021665)" userId="S::16021665@student.hhs.nl::e7ade19c-8fb9-4dec-9fc4-cbb468dbe516" providerId="AD" clId="Web-{8C8C378C-936D-4684-1C5F-B03BF3F5849F}"/>
    <pc:docChg chg="modSld">
      <pc:chgData name="Boesten, D. (16021665)" userId="S::16021665@student.hhs.nl::e7ade19c-8fb9-4dec-9fc4-cbb468dbe516" providerId="AD" clId="Web-{8C8C378C-936D-4684-1C5F-B03BF3F5849F}" dt="2018-09-07T11:22:21.706" v="68" actId="20577"/>
      <pc:docMkLst>
        <pc:docMk/>
      </pc:docMkLst>
      <pc:sldChg chg="modSp">
        <pc:chgData name="Boesten, D. (16021665)" userId="S::16021665@student.hhs.nl::e7ade19c-8fb9-4dec-9fc4-cbb468dbe516" providerId="AD" clId="Web-{8C8C378C-936D-4684-1C5F-B03BF3F5849F}" dt="2018-09-07T11:17:28.462" v="18" actId="1076"/>
        <pc:sldMkLst>
          <pc:docMk/>
          <pc:sldMk cId="2703127196" sldId="256"/>
        </pc:sldMkLst>
        <pc:spChg chg="mod">
          <ac:chgData name="Boesten, D. (16021665)" userId="S::16021665@student.hhs.nl::e7ade19c-8fb9-4dec-9fc4-cbb468dbe516" providerId="AD" clId="Web-{8C8C378C-936D-4684-1C5F-B03BF3F5849F}" dt="2018-09-07T11:16:49.197" v="14" actId="1076"/>
          <ac:spMkLst>
            <pc:docMk/>
            <pc:sldMk cId="2703127196" sldId="256"/>
            <ac:spMk id="2" creationId="{8D300881-2E6E-41F2-BFFC-A60E5630F09E}"/>
          </ac:spMkLst>
        </pc:spChg>
        <pc:spChg chg="mod">
          <ac:chgData name="Boesten, D. (16021665)" userId="S::16021665@student.hhs.nl::e7ade19c-8fb9-4dec-9fc4-cbb468dbe516" providerId="AD" clId="Web-{8C8C378C-936D-4684-1C5F-B03BF3F5849F}" dt="2018-09-07T11:16:53.462" v="15" actId="1076"/>
          <ac:spMkLst>
            <pc:docMk/>
            <pc:sldMk cId="2703127196" sldId="256"/>
            <ac:spMk id="3" creationId="{756B3086-9C68-461C-AF04-D1C7CAB0BF86}"/>
          </ac:spMkLst>
        </pc:spChg>
        <pc:picChg chg="mod">
          <ac:chgData name="Boesten, D. (16021665)" userId="S::16021665@student.hhs.nl::e7ade19c-8fb9-4dec-9fc4-cbb468dbe516" providerId="AD" clId="Web-{8C8C378C-936D-4684-1C5F-B03BF3F5849F}" dt="2018-09-07T11:17:21.852" v="17" actId="14100"/>
          <ac:picMkLst>
            <pc:docMk/>
            <pc:sldMk cId="2703127196" sldId="256"/>
            <ac:picMk id="4" creationId="{3C9C9FB3-E0C5-4929-B639-F12D202E8E42}"/>
          </ac:picMkLst>
        </pc:picChg>
        <pc:picChg chg="mod">
          <ac:chgData name="Boesten, D. (16021665)" userId="S::16021665@student.hhs.nl::e7ade19c-8fb9-4dec-9fc4-cbb468dbe516" providerId="AD" clId="Web-{8C8C378C-936D-4684-1C5F-B03BF3F5849F}" dt="2018-09-07T11:17:28.462" v="18" actId="1076"/>
          <ac:picMkLst>
            <pc:docMk/>
            <pc:sldMk cId="2703127196" sldId="256"/>
            <ac:picMk id="5" creationId="{3C273DD1-38B1-4BE4-B5C4-8204424257FD}"/>
          </ac:picMkLst>
        </pc:picChg>
      </pc:sldChg>
      <pc:sldChg chg="modSp">
        <pc:chgData name="Boesten, D. (16021665)" userId="S::16021665@student.hhs.nl::e7ade19c-8fb9-4dec-9fc4-cbb468dbe516" providerId="AD" clId="Web-{8C8C378C-936D-4684-1C5F-B03BF3F5849F}" dt="2018-09-07T11:18:33.851" v="29" actId="14100"/>
        <pc:sldMkLst>
          <pc:docMk/>
          <pc:sldMk cId="2720889049" sldId="257"/>
        </pc:sldMkLst>
        <pc:spChg chg="mod">
          <ac:chgData name="Boesten, D. (16021665)" userId="S::16021665@student.hhs.nl::e7ade19c-8fb9-4dec-9fc4-cbb468dbe516" providerId="AD" clId="Web-{8C8C378C-936D-4684-1C5F-B03BF3F5849F}" dt="2018-09-07T11:17:56.180" v="25" actId="20577"/>
          <ac:spMkLst>
            <pc:docMk/>
            <pc:sldMk cId="2720889049" sldId="257"/>
            <ac:spMk id="3" creationId="{63F5D7AE-2380-4FA0-86C9-4A8302558486}"/>
          </ac:spMkLst>
        </pc:spChg>
        <pc:picChg chg="mod">
          <ac:chgData name="Boesten, D. (16021665)" userId="S::16021665@student.hhs.nl::e7ade19c-8fb9-4dec-9fc4-cbb468dbe516" providerId="AD" clId="Web-{8C8C378C-936D-4684-1C5F-B03BF3F5849F}" dt="2018-09-07T11:17:41.539" v="19" actId="1076"/>
          <ac:picMkLst>
            <pc:docMk/>
            <pc:sldMk cId="2720889049" sldId="257"/>
            <ac:picMk id="6" creationId="{C80D2A5C-632A-48EB-A479-A6B4F62B6455}"/>
          </ac:picMkLst>
        </pc:picChg>
        <pc:picChg chg="mod">
          <ac:chgData name="Boesten, D. (16021665)" userId="S::16021665@student.hhs.nl::e7ade19c-8fb9-4dec-9fc4-cbb468dbe516" providerId="AD" clId="Web-{8C8C378C-936D-4684-1C5F-B03BF3F5849F}" dt="2018-09-07T11:18:33.851" v="29" actId="14100"/>
          <ac:picMkLst>
            <pc:docMk/>
            <pc:sldMk cId="2720889049" sldId="257"/>
            <ac:picMk id="8" creationId="{FABDA32B-ED04-4F31-A610-A0319B590204}"/>
          </ac:picMkLst>
        </pc:picChg>
      </pc:sldChg>
      <pc:sldChg chg="modSp">
        <pc:chgData name="Boesten, D. (16021665)" userId="S::16021665@student.hhs.nl::e7ade19c-8fb9-4dec-9fc4-cbb468dbe516" providerId="AD" clId="Web-{8C8C378C-936D-4684-1C5F-B03BF3F5849F}" dt="2018-09-07T11:21:53.847" v="37" actId="20577"/>
        <pc:sldMkLst>
          <pc:docMk/>
          <pc:sldMk cId="227451725" sldId="259"/>
        </pc:sldMkLst>
        <pc:picChg chg="mod">
          <ac:chgData name="Boesten, D. (16021665)" userId="S::16021665@student.hhs.nl::e7ade19c-8fb9-4dec-9fc4-cbb468dbe516" providerId="AD" clId="Web-{8C8C378C-936D-4684-1C5F-B03BF3F5849F}" dt="2018-09-07T11:21:53.847" v="37" actId="20577"/>
          <ac:picMkLst>
            <pc:docMk/>
            <pc:sldMk cId="227451725" sldId="259"/>
            <ac:picMk id="7" creationId="{19A7FEA1-3279-41EC-9FE1-C6FF440D359F}"/>
          </ac:picMkLst>
        </pc:picChg>
      </pc:sldChg>
      <pc:sldChg chg="modSp">
        <pc:chgData name="Boesten, D. (16021665)" userId="S::16021665@student.hhs.nl::e7ade19c-8fb9-4dec-9fc4-cbb468dbe516" providerId="AD" clId="Web-{8C8C378C-936D-4684-1C5F-B03BF3F5849F}" dt="2018-09-07T11:22:21.065" v="66" actId="20577"/>
        <pc:sldMkLst>
          <pc:docMk/>
          <pc:sldMk cId="3990679441" sldId="260"/>
        </pc:sldMkLst>
        <pc:spChg chg="mod">
          <ac:chgData name="Boesten, D. (16021665)" userId="S::16021665@student.hhs.nl::e7ade19c-8fb9-4dec-9fc4-cbb468dbe516" providerId="AD" clId="Web-{8C8C378C-936D-4684-1C5F-B03BF3F5849F}" dt="2018-09-07T11:22:21.065" v="66" actId="20577"/>
          <ac:spMkLst>
            <pc:docMk/>
            <pc:sldMk cId="3990679441" sldId="260"/>
            <ac:spMk id="2" creationId="{A5E8DB55-88D7-4EE6-A2CF-B577B7B21A03}"/>
          </ac:spMkLst>
        </pc:spChg>
      </pc:sldChg>
      <pc:sldChg chg="modSp">
        <pc:chgData name="Boesten, D. (16021665)" userId="S::16021665@student.hhs.nl::e7ade19c-8fb9-4dec-9fc4-cbb468dbe516" providerId="AD" clId="Web-{8C8C378C-936D-4684-1C5F-B03BF3F5849F}" dt="2018-09-07T11:18:56.256" v="32" actId="1076"/>
        <pc:sldMkLst>
          <pc:docMk/>
          <pc:sldMk cId="2938008785" sldId="265"/>
        </pc:sldMkLst>
        <pc:picChg chg="mod">
          <ac:chgData name="Boesten, D. (16021665)" userId="S::16021665@student.hhs.nl::e7ade19c-8fb9-4dec-9fc4-cbb468dbe516" providerId="AD" clId="Web-{8C8C378C-936D-4684-1C5F-B03BF3F5849F}" dt="2018-09-07T11:18:56.256" v="32" actId="1076"/>
          <ac:picMkLst>
            <pc:docMk/>
            <pc:sldMk cId="2938008785" sldId="265"/>
            <ac:picMk id="6" creationId="{A3F64120-5384-4160-9B05-85EAC7F4EE59}"/>
          </ac:picMkLst>
        </pc:picChg>
        <pc:picChg chg="mod">
          <ac:chgData name="Boesten, D. (16021665)" userId="S::16021665@student.hhs.nl::e7ade19c-8fb9-4dec-9fc4-cbb468dbe516" providerId="AD" clId="Web-{8C8C378C-936D-4684-1C5F-B03BF3F5849F}" dt="2018-09-07T11:18:47.350" v="31" actId="14100"/>
          <ac:picMkLst>
            <pc:docMk/>
            <pc:sldMk cId="2938008785" sldId="265"/>
            <ac:picMk id="8" creationId="{4815ABA2-C95B-4A1B-BBA6-051C179CA354}"/>
          </ac:picMkLst>
        </pc:picChg>
      </pc:sldChg>
    </pc:docChg>
  </pc:docChgLst>
  <pc:docChgLst>
    <pc:chgData name="Garcia, V. (18076033)" userId="S::18076033@student.hhs.nl::035d53a4-dc89-41a3-a108-5bf9c0ee5887" providerId="AD" clId="Web-{F6C75F33-613E-C355-C394-F7F31FE22205}"/>
    <pc:docChg chg="addSld delSld modSld sldOrd">
      <pc:chgData name="Garcia, V. (18076033)" userId="S::18076033@student.hhs.nl::035d53a4-dc89-41a3-a108-5bf9c0ee5887" providerId="AD" clId="Web-{F6C75F33-613E-C355-C394-F7F31FE22205}" dt="2018-09-07T09:44:04.758" v="1058" actId="20577"/>
      <pc:docMkLst>
        <pc:docMk/>
      </pc:docMkLst>
      <pc:sldChg chg="addSp delSp modSp">
        <pc:chgData name="Garcia, V. (18076033)" userId="S::18076033@student.hhs.nl::035d53a4-dc89-41a3-a108-5bf9c0ee5887" providerId="AD" clId="Web-{F6C75F33-613E-C355-C394-F7F31FE22205}" dt="2018-09-07T08:35:08.493" v="20" actId="1076"/>
        <pc:sldMkLst>
          <pc:docMk/>
          <pc:sldMk cId="2703127196" sldId="256"/>
        </pc:sldMkLst>
        <pc:spChg chg="mod">
          <ac:chgData name="Garcia, V. (18076033)" userId="S::18076033@student.hhs.nl::035d53a4-dc89-41a3-a108-5bf9c0ee5887" providerId="AD" clId="Web-{F6C75F33-613E-C355-C394-F7F31FE22205}" dt="2018-09-07T08:32:04.274" v="13" actId="1076"/>
          <ac:spMkLst>
            <pc:docMk/>
            <pc:sldMk cId="2703127196" sldId="256"/>
            <ac:spMk id="4" creationId="{E017F661-CD8A-4D7F-91E0-DA857721BB17}"/>
          </ac:spMkLst>
        </pc:spChg>
        <pc:spChg chg="add">
          <ac:chgData name="Garcia, V. (18076033)" userId="S::18076033@student.hhs.nl::035d53a4-dc89-41a3-a108-5bf9c0ee5887" providerId="AD" clId="Web-{F6C75F33-613E-C355-C394-F7F31FE22205}" dt="2018-09-07T08:31:55.930" v="9" actId="1076"/>
          <ac:spMkLst>
            <pc:docMk/>
            <pc:sldMk cId="2703127196" sldId="256"/>
            <ac:spMk id="8" creationId="{E017F661-CD8A-4D7F-91E0-DA857721BB17}"/>
          </ac:spMkLst>
        </pc:spChg>
        <pc:picChg chg="del">
          <ac:chgData name="Garcia, V. (18076033)" userId="S::18076033@student.hhs.nl::035d53a4-dc89-41a3-a108-5bf9c0ee5887" providerId="AD" clId="Web-{F6C75F33-613E-C355-C394-F7F31FE22205}" dt="2018-09-07T08:31:18.117" v="8" actId="1076"/>
          <ac:picMkLst>
            <pc:docMk/>
            <pc:sldMk cId="2703127196" sldId="256"/>
            <ac:picMk id="4" creationId="{FD89AFAD-BEF7-4D7E-85D9-CB26EAEC1ED3}"/>
          </ac:picMkLst>
        </pc:picChg>
        <pc:picChg chg="add mod">
          <ac:chgData name="Garcia, V. (18076033)" userId="S::18076033@student.hhs.nl::035d53a4-dc89-41a3-a108-5bf9c0ee5887" providerId="AD" clId="Web-{F6C75F33-613E-C355-C394-F7F31FE22205}" dt="2018-09-07T08:35:08.493" v="20" actId="1076"/>
          <ac:picMkLst>
            <pc:docMk/>
            <pc:sldMk cId="2703127196" sldId="256"/>
            <ac:picMk id="5" creationId="{349819AA-9C8D-43AD-AA44-2BE314A40963}"/>
          </ac:picMkLst>
        </pc:picChg>
        <pc:picChg chg="mod">
          <ac:chgData name="Garcia, V. (18076033)" userId="S::18076033@student.hhs.nl::035d53a4-dc89-41a3-a108-5bf9c0ee5887" providerId="AD" clId="Web-{F6C75F33-613E-C355-C394-F7F31FE22205}" dt="2018-09-07T08:32:09.321" v="14" actId="1076"/>
          <ac:picMkLst>
            <pc:docMk/>
            <pc:sldMk cId="2703127196" sldId="256"/>
            <ac:picMk id="8" creationId="{574F791C-E06C-4400-9813-4541E822994C}"/>
          </ac:picMkLst>
        </pc:picChg>
        <pc:picChg chg="add del mod">
          <ac:chgData name="Garcia, V. (18076033)" userId="S::18076033@student.hhs.nl::035d53a4-dc89-41a3-a108-5bf9c0ee5887" providerId="AD" clId="Web-{F6C75F33-613E-C355-C394-F7F31FE22205}" dt="2018-09-07T08:32:55.961" v="19" actId="1076"/>
          <ac:picMkLst>
            <pc:docMk/>
            <pc:sldMk cId="2703127196" sldId="256"/>
            <ac:picMk id="9" creationId="{83AADF30-F313-43F0-8238-4B32C3480E44}"/>
          </ac:picMkLst>
        </pc:picChg>
      </pc:sldChg>
      <pc:sldChg chg="delSp modSp">
        <pc:chgData name="Garcia, V. (18076033)" userId="S::18076033@student.hhs.nl::035d53a4-dc89-41a3-a108-5bf9c0ee5887" providerId="AD" clId="Web-{F6C75F33-613E-C355-C394-F7F31FE22205}" dt="2018-09-07T09:14:43.717" v="836" actId="20577"/>
        <pc:sldMkLst>
          <pc:docMk/>
          <pc:sldMk cId="2720889049" sldId="257"/>
        </pc:sldMkLst>
        <pc:spChg chg="mod">
          <ac:chgData name="Garcia, V. (18076033)" userId="S::18076033@student.hhs.nl::035d53a4-dc89-41a3-a108-5bf9c0ee5887" providerId="AD" clId="Web-{F6C75F33-613E-C355-C394-F7F31FE22205}" dt="2018-09-07T09:04:04.016" v="614" actId="20577"/>
          <ac:spMkLst>
            <pc:docMk/>
            <pc:sldMk cId="2720889049" sldId="257"/>
            <ac:spMk id="3" creationId="{63F5D7AE-2380-4FA0-86C9-4A8302558486}"/>
          </ac:spMkLst>
        </pc:spChg>
        <pc:picChg chg="del mod">
          <ac:chgData name="Garcia, V. (18076033)" userId="S::18076033@student.hhs.nl::035d53a4-dc89-41a3-a108-5bf9c0ee5887" providerId="AD" clId="Web-{F6C75F33-613E-C355-C394-F7F31FE22205}" dt="2018-09-07T09:14:43.717" v="836" actId="20577"/>
          <ac:picMkLst>
            <pc:docMk/>
            <pc:sldMk cId="2720889049" sldId="257"/>
            <ac:picMk id="1026" creationId="{75E522DF-51E1-4531-8A44-0FB80F8C5199}"/>
          </ac:picMkLst>
        </pc:picChg>
      </pc:sldChg>
      <pc:sldChg chg="new">
        <pc:chgData name="Garcia, V. (18076033)" userId="S::18076033@student.hhs.nl::035d53a4-dc89-41a3-a108-5bf9c0ee5887" providerId="AD" clId="Web-{F6C75F33-613E-C355-C394-F7F31FE22205}" dt="2018-09-07T08:37:30.791" v="21" actId="20577"/>
        <pc:sldMkLst>
          <pc:docMk/>
          <pc:sldMk cId="1055583067" sldId="258"/>
        </pc:sldMkLst>
      </pc:sldChg>
      <pc:sldChg chg="addSp delSp modSp new">
        <pc:chgData name="Garcia, V. (18076033)" userId="S::18076033@student.hhs.nl::035d53a4-dc89-41a3-a108-5bf9c0ee5887" providerId="AD" clId="Web-{F6C75F33-613E-C355-C394-F7F31FE22205}" dt="2018-09-07T09:43:30.460" v="1050" actId="20577"/>
        <pc:sldMkLst>
          <pc:docMk/>
          <pc:sldMk cId="4183422809" sldId="258"/>
        </pc:sldMkLst>
        <pc:spChg chg="mod">
          <ac:chgData name="Garcia, V. (18076033)" userId="S::18076033@student.hhs.nl::035d53a4-dc89-41a3-a108-5bf9c0ee5887" providerId="AD" clId="Web-{F6C75F33-613E-C355-C394-F7F31FE22205}" dt="2018-09-07T09:06:19.219" v="626" actId="20577"/>
          <ac:spMkLst>
            <pc:docMk/>
            <pc:sldMk cId="4183422809" sldId="258"/>
            <ac:spMk id="3" creationId="{AEB5F13D-B312-458D-93AB-D443D9E667BB}"/>
          </ac:spMkLst>
        </pc:spChg>
        <pc:spChg chg="add del mod">
          <ac:chgData name="Garcia, V. (18076033)" userId="S::18076033@student.hhs.nl::035d53a4-dc89-41a3-a108-5bf9c0ee5887" providerId="AD" clId="Web-{F6C75F33-613E-C355-C394-F7F31FE22205}" dt="2018-09-07T09:43:30.460" v="1050" actId="20577"/>
          <ac:spMkLst>
            <pc:docMk/>
            <pc:sldMk cId="4183422809" sldId="258"/>
            <ac:spMk id="4" creationId="{AC180CD6-23CC-4DAF-8627-1D7CBFD175BB}"/>
          </ac:spMkLst>
        </pc:spChg>
      </pc:sldChg>
      <pc:sldChg chg="addSp delSp modSp add ord">
        <pc:chgData name="Garcia, V. (18076033)" userId="S::18076033@student.hhs.nl::035d53a4-dc89-41a3-a108-5bf9c0ee5887" providerId="AD" clId="Web-{F6C75F33-613E-C355-C394-F7F31FE22205}" dt="2018-09-07T09:31:17.363" v="974" actId="1076"/>
        <pc:sldMkLst>
          <pc:docMk/>
          <pc:sldMk cId="227451725" sldId="259"/>
        </pc:sldMkLst>
        <pc:spChg chg="mod">
          <ac:chgData name="Garcia, V. (18076033)" userId="S::18076033@student.hhs.nl::035d53a4-dc89-41a3-a108-5bf9c0ee5887" providerId="AD" clId="Web-{F6C75F33-613E-C355-C394-F7F31FE22205}" dt="2018-09-07T09:10:01.575" v="742" actId="20577"/>
          <ac:spMkLst>
            <pc:docMk/>
            <pc:sldMk cId="227451725" sldId="259"/>
            <ac:spMk id="2" creationId="{A5E8DB55-88D7-4EE6-A2CF-B577B7B21A03}"/>
          </ac:spMkLst>
        </pc:spChg>
        <pc:spChg chg="mod">
          <ac:chgData name="Garcia, V. (18076033)" userId="S::18076033@student.hhs.nl::035d53a4-dc89-41a3-a108-5bf9c0ee5887" providerId="AD" clId="Web-{F6C75F33-613E-C355-C394-F7F31FE22205}" dt="2018-09-07T09:11:58.591" v="818" actId="20577"/>
          <ac:spMkLst>
            <pc:docMk/>
            <pc:sldMk cId="227451725" sldId="259"/>
            <ac:spMk id="3" creationId="{63F5D7AE-2380-4FA0-86C9-4A8302558486}"/>
          </ac:spMkLst>
        </pc:spChg>
        <pc:spChg chg="add del mod">
          <ac:chgData name="Garcia, V. (18076033)" userId="S::18076033@student.hhs.nl::035d53a4-dc89-41a3-a108-5bf9c0ee5887" providerId="AD" clId="Web-{F6C75F33-613E-C355-C394-F7F31FE22205}" dt="2018-09-07T09:22:14.126" v="896" actId="1076"/>
          <ac:spMkLst>
            <pc:docMk/>
            <pc:sldMk cId="227451725" sldId="259"/>
            <ac:spMk id="9" creationId="{DCBEF1EB-A585-40AD-AB0A-DE5D771D92A6}"/>
          </ac:spMkLst>
        </pc:spChg>
        <pc:spChg chg="add del mod">
          <ac:chgData name="Garcia, V. (18076033)" userId="S::18076033@student.hhs.nl::035d53a4-dc89-41a3-a108-5bf9c0ee5887" providerId="AD" clId="Web-{F6C75F33-613E-C355-C394-F7F31FE22205}" dt="2018-09-07T09:22:44.361" v="904" actId="1076"/>
          <ac:spMkLst>
            <pc:docMk/>
            <pc:sldMk cId="227451725" sldId="259"/>
            <ac:spMk id="12" creationId="{26606B9B-8C5D-467A-B26A-049F294BD0CB}"/>
          </ac:spMkLst>
        </pc:spChg>
        <pc:spChg chg="add mod">
          <ac:chgData name="Garcia, V. (18076033)" userId="S::18076033@student.hhs.nl::035d53a4-dc89-41a3-a108-5bf9c0ee5887" providerId="AD" clId="Web-{F6C75F33-613E-C355-C394-F7F31FE22205}" dt="2018-09-07T09:24:01.033" v="920" actId="14100"/>
          <ac:spMkLst>
            <pc:docMk/>
            <pc:sldMk cId="227451725" sldId="259"/>
            <ac:spMk id="13" creationId="{BC35E6B0-D3EE-42A8-862A-5D6FF7BC78A6}"/>
          </ac:spMkLst>
        </pc:spChg>
        <pc:picChg chg="add del mod">
          <ac:chgData name="Garcia, V. (18076033)" userId="S::18076033@student.hhs.nl::035d53a4-dc89-41a3-a108-5bf9c0ee5887" providerId="AD" clId="Web-{F6C75F33-613E-C355-C394-F7F31FE22205}" dt="2018-09-07T09:14:08.779" v="832" actId="1076"/>
          <ac:picMkLst>
            <pc:docMk/>
            <pc:sldMk cId="227451725" sldId="259"/>
            <ac:picMk id="4" creationId="{0B757AE2-9D47-4AD8-B758-CDBC3C7093CD}"/>
          </ac:picMkLst>
        </pc:picChg>
        <pc:picChg chg="add mod modCrop">
          <ac:chgData name="Garcia, V. (18076033)" userId="S::18076033@student.hhs.nl::035d53a4-dc89-41a3-a108-5bf9c0ee5887" providerId="AD" clId="Web-{F6C75F33-613E-C355-C394-F7F31FE22205}" dt="2018-09-07T09:31:17.363" v="974" actId="1076"/>
          <ac:picMkLst>
            <pc:docMk/>
            <pc:sldMk cId="227451725" sldId="259"/>
            <ac:picMk id="7" creationId="{19A7FEA1-3279-41EC-9FE1-C6FF440D359F}"/>
          </ac:picMkLst>
        </pc:picChg>
        <pc:picChg chg="add mod">
          <ac:chgData name="Garcia, V. (18076033)" userId="S::18076033@student.hhs.nl::035d53a4-dc89-41a3-a108-5bf9c0ee5887" providerId="AD" clId="Web-{F6C75F33-613E-C355-C394-F7F31FE22205}" dt="2018-09-07T09:31:10.144" v="972" actId="1076"/>
          <ac:picMkLst>
            <pc:docMk/>
            <pc:sldMk cId="227451725" sldId="259"/>
            <ac:picMk id="10" creationId="{8AE10F73-E7A6-46AE-A4AA-B1C3A1113533}"/>
          </ac:picMkLst>
        </pc:picChg>
        <pc:picChg chg="del">
          <ac:chgData name="Garcia, V. (18076033)" userId="S::18076033@student.hhs.nl::035d53a4-dc89-41a3-a108-5bf9c0ee5887" providerId="AD" clId="Web-{F6C75F33-613E-C355-C394-F7F31FE22205}" dt="2018-09-07T09:14:47.936" v="837" actId="1076"/>
          <ac:picMkLst>
            <pc:docMk/>
            <pc:sldMk cId="227451725" sldId="259"/>
            <ac:picMk id="1026" creationId="{75E522DF-51E1-4531-8A44-0FB80F8C5199}"/>
          </ac:picMkLst>
        </pc:picChg>
      </pc:sldChg>
      <pc:sldChg chg="addSp delSp modSp add">
        <pc:chgData name="Garcia, V. (18076033)" userId="S::18076033@student.hhs.nl::035d53a4-dc89-41a3-a108-5bf9c0ee5887" providerId="AD" clId="Web-{F6C75F33-613E-C355-C394-F7F31FE22205}" dt="2018-09-07T09:43:58.039" v="1056" actId="20577"/>
        <pc:sldMkLst>
          <pc:docMk/>
          <pc:sldMk cId="3990679441" sldId="260"/>
        </pc:sldMkLst>
        <pc:spChg chg="mod">
          <ac:chgData name="Garcia, V. (18076033)" userId="S::18076033@student.hhs.nl::035d53a4-dc89-41a3-a108-5bf9c0ee5887" providerId="AD" clId="Web-{F6C75F33-613E-C355-C394-F7F31FE22205}" dt="2018-09-07T09:32:57.254" v="981" actId="20577"/>
          <ac:spMkLst>
            <pc:docMk/>
            <pc:sldMk cId="3990679441" sldId="260"/>
            <ac:spMk id="2" creationId="{A5E8DB55-88D7-4EE6-A2CF-B577B7B21A03}"/>
          </ac:spMkLst>
        </pc:spChg>
        <pc:spChg chg="mod">
          <ac:chgData name="Garcia, V. (18076033)" userId="S::18076033@student.hhs.nl::035d53a4-dc89-41a3-a108-5bf9c0ee5887" providerId="AD" clId="Web-{F6C75F33-613E-C355-C394-F7F31FE22205}" dt="2018-09-07T09:33:13.395" v="985" actId="20577"/>
          <ac:spMkLst>
            <pc:docMk/>
            <pc:sldMk cId="3990679441" sldId="260"/>
            <ac:spMk id="3" creationId="{63F5D7AE-2380-4FA0-86C9-4A8302558486}"/>
          </ac:spMkLst>
        </pc:spChg>
        <pc:spChg chg="add mod">
          <ac:chgData name="Garcia, V. (18076033)" userId="S::18076033@student.hhs.nl::035d53a4-dc89-41a3-a108-5bf9c0ee5887" providerId="AD" clId="Web-{F6C75F33-613E-C355-C394-F7F31FE22205}" dt="2018-09-07T09:43:58.039" v="1056" actId="20577"/>
          <ac:spMkLst>
            <pc:docMk/>
            <pc:sldMk cId="3990679441" sldId="260"/>
            <ac:spMk id="4" creationId="{27D5E6A3-F2E5-44EA-8A46-9ED783DCE3DF}"/>
          </ac:spMkLst>
        </pc:spChg>
        <pc:spChg chg="add del mod">
          <ac:chgData name="Garcia, V. (18076033)" userId="S::18076033@student.hhs.nl::035d53a4-dc89-41a3-a108-5bf9c0ee5887" providerId="AD" clId="Web-{F6C75F33-613E-C355-C394-F7F31FE22205}" dt="2018-09-07T09:38:16.006" v="1046" actId="20577"/>
          <ac:spMkLst>
            <pc:docMk/>
            <pc:sldMk cId="3990679441" sldId="260"/>
            <ac:spMk id="6" creationId="{A3DA5D5C-B312-4DA3-9C83-A43706D97CC6}"/>
          </ac:spMkLst>
        </pc:spChg>
        <pc:spChg chg="add del mod">
          <ac:chgData name="Garcia, V. (18076033)" userId="S::18076033@student.hhs.nl::035d53a4-dc89-41a3-a108-5bf9c0ee5887" providerId="AD" clId="Web-{F6C75F33-613E-C355-C394-F7F31FE22205}" dt="2018-09-07T09:35:26.630" v="1004" actId="20577"/>
          <ac:spMkLst>
            <pc:docMk/>
            <pc:sldMk cId="3990679441" sldId="260"/>
            <ac:spMk id="7" creationId="{E6589592-CBAD-4D6D-A9E3-5D58B77CF034}"/>
          </ac:spMkLst>
        </pc:spChg>
        <pc:spChg chg="add del mod">
          <ac:chgData name="Garcia, V. (18076033)" userId="S::18076033@student.hhs.nl::035d53a4-dc89-41a3-a108-5bf9c0ee5887" providerId="AD" clId="Web-{F6C75F33-613E-C355-C394-F7F31FE22205}" dt="2018-09-07T09:35:38.333" v="1006" actId="20577"/>
          <ac:spMkLst>
            <pc:docMk/>
            <pc:sldMk cId="3990679441" sldId="260"/>
            <ac:spMk id="8" creationId="{FA439056-FCF2-4A4A-B951-73FE2BAAE23E}"/>
          </ac:spMkLst>
        </pc:spChg>
        <pc:spChg chg="add mod">
          <ac:chgData name="Garcia, V. (18076033)" userId="S::18076033@student.hhs.nl::035d53a4-dc89-41a3-a108-5bf9c0ee5887" providerId="AD" clId="Web-{F6C75F33-613E-C355-C394-F7F31FE22205}" dt="2018-09-07T09:37:23.053" v="1034" actId="20577"/>
          <ac:spMkLst>
            <pc:docMk/>
            <pc:sldMk cId="3990679441" sldId="260"/>
            <ac:spMk id="9" creationId="{59884BD3-5AE2-443E-B456-4621557712CF}"/>
          </ac:spMkLst>
        </pc:spChg>
        <pc:spChg chg="add mod">
          <ac:chgData name="Garcia, V. (18076033)" userId="S::18076033@student.hhs.nl::035d53a4-dc89-41a3-a108-5bf9c0ee5887" providerId="AD" clId="Web-{F6C75F33-613E-C355-C394-F7F31FE22205}" dt="2018-09-07T09:37:38.568" v="1039" actId="20577"/>
          <ac:spMkLst>
            <pc:docMk/>
            <pc:sldMk cId="3990679441" sldId="260"/>
            <ac:spMk id="10" creationId="{C024D51C-4EC9-42CD-A542-C869F1ECCD0E}"/>
          </ac:spMkLst>
        </pc:spChg>
        <pc:picChg chg="del">
          <ac:chgData name="Garcia, V. (18076033)" userId="S::18076033@student.hhs.nl::035d53a4-dc89-41a3-a108-5bf9c0ee5887" providerId="AD" clId="Web-{F6C75F33-613E-C355-C394-F7F31FE22205}" dt="2018-09-07T09:33:08.473" v="984" actId="20577"/>
          <ac:picMkLst>
            <pc:docMk/>
            <pc:sldMk cId="3990679441" sldId="260"/>
            <ac:picMk id="1026" creationId="{75E522DF-51E1-4531-8A44-0FB80F8C5199}"/>
          </ac:picMkLst>
        </pc:picChg>
      </pc:sldChg>
      <pc:sldChg chg="add del">
        <pc:chgData name="Garcia, V. (18076033)" userId="S::18076033@student.hhs.nl::035d53a4-dc89-41a3-a108-5bf9c0ee5887" providerId="AD" clId="Web-{F6C75F33-613E-C355-C394-F7F31FE22205}" dt="2018-09-07T09:13:09.170" v="823" actId="20577"/>
        <pc:sldMkLst>
          <pc:docMk/>
          <pc:sldMk cId="1834621548" sldId="261"/>
        </pc:sldMkLst>
      </pc:sldChg>
      <pc:sldChg chg="addSp delSp modSp add">
        <pc:chgData name="Garcia, V. (18076033)" userId="S::18076033@student.hhs.nl::035d53a4-dc89-41a3-a108-5bf9c0ee5887" providerId="AD" clId="Web-{F6C75F33-613E-C355-C394-F7F31FE22205}" dt="2018-09-07T09:28:43.174" v="953" actId="1076"/>
        <pc:sldMkLst>
          <pc:docMk/>
          <pc:sldMk cId="2536124341" sldId="261"/>
        </pc:sldMkLst>
        <pc:spChg chg="mod">
          <ac:chgData name="Garcia, V. (18076033)" userId="S::18076033@student.hhs.nl::035d53a4-dc89-41a3-a108-5bf9c0ee5887" providerId="AD" clId="Web-{F6C75F33-613E-C355-C394-F7F31FE22205}" dt="2018-09-07T09:18:59.672" v="858" actId="20577"/>
          <ac:spMkLst>
            <pc:docMk/>
            <pc:sldMk cId="2536124341" sldId="261"/>
            <ac:spMk id="2" creationId="{A5E8DB55-88D7-4EE6-A2CF-B577B7B21A03}"/>
          </ac:spMkLst>
        </pc:spChg>
        <pc:spChg chg="del mod">
          <ac:chgData name="Garcia, V. (18076033)" userId="S::18076033@student.hhs.nl::035d53a4-dc89-41a3-a108-5bf9c0ee5887" providerId="AD" clId="Web-{F6C75F33-613E-C355-C394-F7F31FE22205}" dt="2018-09-07T09:26:14.799" v="939" actId="1076"/>
          <ac:spMkLst>
            <pc:docMk/>
            <pc:sldMk cId="2536124341" sldId="261"/>
            <ac:spMk id="3" creationId="{63F5D7AE-2380-4FA0-86C9-4A8302558486}"/>
          </ac:spMkLst>
        </pc:spChg>
        <pc:spChg chg="add del mod">
          <ac:chgData name="Garcia, V. (18076033)" userId="S::18076033@student.hhs.nl::035d53a4-dc89-41a3-a108-5bf9c0ee5887" providerId="AD" clId="Web-{F6C75F33-613E-C355-C394-F7F31FE22205}" dt="2018-09-07T09:26:24.220" v="942" actId="1076"/>
          <ac:spMkLst>
            <pc:docMk/>
            <pc:sldMk cId="2536124341" sldId="261"/>
            <ac:spMk id="6" creationId="{91D315DF-BC3E-4B12-8C8C-2F0F878FB6BE}"/>
          </ac:spMkLst>
        </pc:spChg>
        <pc:picChg chg="add mod">
          <ac:chgData name="Garcia, V. (18076033)" userId="S::18076033@student.hhs.nl::035d53a4-dc89-41a3-a108-5bf9c0ee5887" providerId="AD" clId="Web-{F6C75F33-613E-C355-C394-F7F31FE22205}" dt="2018-09-07T09:28:43.174" v="953" actId="1076"/>
          <ac:picMkLst>
            <pc:docMk/>
            <pc:sldMk cId="2536124341" sldId="261"/>
            <ac:picMk id="7" creationId="{1211F584-AD8A-4BDE-812F-19AFAEAB2D7E}"/>
          </ac:picMkLst>
        </pc:picChg>
        <pc:picChg chg="add mod">
          <ac:chgData name="Garcia, V. (18076033)" userId="S::18076033@student.hhs.nl::035d53a4-dc89-41a3-a108-5bf9c0ee5887" providerId="AD" clId="Web-{F6C75F33-613E-C355-C394-F7F31FE22205}" dt="2018-09-07T09:28:39.956" v="952" actId="1076"/>
          <ac:picMkLst>
            <pc:docMk/>
            <pc:sldMk cId="2536124341" sldId="261"/>
            <ac:picMk id="9" creationId="{E479DD20-742F-4095-8A52-9B7A3843FC0F}"/>
          </ac:picMkLst>
        </pc:picChg>
        <pc:picChg chg="add mod">
          <ac:chgData name="Garcia, V. (18076033)" userId="S::18076033@student.hhs.nl::035d53a4-dc89-41a3-a108-5bf9c0ee5887" providerId="AD" clId="Web-{F6C75F33-613E-C355-C394-F7F31FE22205}" dt="2018-09-07T09:28:37.112" v="951" actId="1076"/>
          <ac:picMkLst>
            <pc:docMk/>
            <pc:sldMk cId="2536124341" sldId="261"/>
            <ac:picMk id="11" creationId="{3A8E661B-F914-40D2-96E8-9C0DC71B9E03}"/>
          </ac:picMkLst>
        </pc:picChg>
        <pc:picChg chg="del">
          <ac:chgData name="Garcia, V. (18076033)" userId="S::18076033@student.hhs.nl::035d53a4-dc89-41a3-a108-5bf9c0ee5887" providerId="AD" clId="Web-{F6C75F33-613E-C355-C394-F7F31FE22205}" dt="2018-09-07T09:18:33.015" v="848" actId="1076"/>
          <ac:picMkLst>
            <pc:docMk/>
            <pc:sldMk cId="2536124341" sldId="261"/>
            <ac:picMk id="1026" creationId="{75E522DF-51E1-4531-8A44-0FB80F8C5199}"/>
          </ac:picMkLst>
        </pc:picChg>
      </pc:sldChg>
      <pc:sldChg chg="modSp add replId">
        <pc:chgData name="Garcia, V. (18076033)" userId="S::18076033@student.hhs.nl::035d53a4-dc89-41a3-a108-5bf9c0ee5887" providerId="AD" clId="Web-{F6C75F33-613E-C355-C394-F7F31FE22205}" dt="2018-09-07T09:44:04.758" v="1058" actId="20577"/>
        <pc:sldMkLst>
          <pc:docMk/>
          <pc:sldMk cId="4286308334" sldId="262"/>
        </pc:sldMkLst>
        <pc:spChg chg="mod">
          <ac:chgData name="Garcia, V. (18076033)" userId="S::18076033@student.hhs.nl::035d53a4-dc89-41a3-a108-5bf9c0ee5887" providerId="AD" clId="Web-{F6C75F33-613E-C355-C394-F7F31FE22205}" dt="2018-09-07T09:44:04.758" v="1058" actId="20577"/>
          <ac:spMkLst>
            <pc:docMk/>
            <pc:sldMk cId="4286308334" sldId="262"/>
            <ac:spMk id="4" creationId="{27D5E6A3-F2E5-44EA-8A46-9ED783DCE3DF}"/>
          </ac:spMkLst>
        </pc:spChg>
      </pc:sldChg>
      <pc:sldChg chg="add del replId">
        <pc:chgData name="Garcia, V. (18076033)" userId="S::18076033@student.hhs.nl::035d53a4-dc89-41a3-a108-5bf9c0ee5887" providerId="AD" clId="Web-{F6C75F33-613E-C355-C394-F7F31FE22205}" dt="2018-09-07T09:43:58.929" v="1057" actId="20577"/>
        <pc:sldMkLst>
          <pc:docMk/>
          <pc:sldMk cId="3657221883" sldId="263"/>
        </pc:sldMkLst>
      </pc:sldChg>
    </pc:docChg>
  </pc:docChgLst>
  <pc:docChgLst>
    <pc:chgData name="Garcia, V. (18076033)" userId="S::18076033@student.hhs.nl::035d53a4-dc89-41a3-a108-5bf9c0ee5887" providerId="AD" clId="Web-{1D69D62D-9521-9762-E67B-A90657987B3E}"/>
    <pc:docChg chg="addSld delSld modSld sldOrd">
      <pc:chgData name="Garcia, V. (18076033)" userId="S::18076033@student.hhs.nl::035d53a4-dc89-41a3-a108-5bf9c0ee5887" providerId="AD" clId="Web-{1D69D62D-9521-9762-E67B-A90657987B3E}" dt="2018-09-07T11:35:31.004" v="404" actId="20577"/>
      <pc:docMkLst>
        <pc:docMk/>
      </pc:docMkLst>
      <pc:sldChg chg="del">
        <pc:chgData name="Garcia, V. (18076033)" userId="S::18076033@student.hhs.nl::035d53a4-dc89-41a3-a108-5bf9c0ee5887" providerId="AD" clId="Web-{1D69D62D-9521-9762-E67B-A90657987B3E}" dt="2018-09-07T10:53:13.225" v="7" actId="20577"/>
        <pc:sldMkLst>
          <pc:docMk/>
          <pc:sldMk cId="4183422809" sldId="258"/>
        </pc:sldMkLst>
      </pc:sldChg>
      <pc:sldChg chg="modSp ord">
        <pc:chgData name="Garcia, V. (18076033)" userId="S::18076033@student.hhs.nl::035d53a4-dc89-41a3-a108-5bf9c0ee5887" providerId="AD" clId="Web-{1D69D62D-9521-9762-E67B-A90657987B3E}" dt="2018-09-07T11:10:42.106" v="92" actId="20577"/>
        <pc:sldMkLst>
          <pc:docMk/>
          <pc:sldMk cId="3990679441" sldId="260"/>
        </pc:sldMkLst>
        <pc:spChg chg="mod">
          <ac:chgData name="Garcia, V. (18076033)" userId="S::18076033@student.hhs.nl::035d53a4-dc89-41a3-a108-5bf9c0ee5887" providerId="AD" clId="Web-{1D69D62D-9521-9762-E67B-A90657987B3E}" dt="2018-09-07T10:52:48.429" v="1" actId="20577"/>
          <ac:spMkLst>
            <pc:docMk/>
            <pc:sldMk cId="3990679441" sldId="260"/>
            <ac:spMk id="4" creationId="{27D5E6A3-F2E5-44EA-8A46-9ED783DCE3DF}"/>
          </ac:spMkLst>
        </pc:spChg>
        <pc:spChg chg="mod">
          <ac:chgData name="Garcia, V. (18076033)" userId="S::18076033@student.hhs.nl::035d53a4-dc89-41a3-a108-5bf9c0ee5887" providerId="AD" clId="Web-{1D69D62D-9521-9762-E67B-A90657987B3E}" dt="2018-09-07T10:52:52.132" v="3" actId="20577"/>
          <ac:spMkLst>
            <pc:docMk/>
            <pc:sldMk cId="3990679441" sldId="260"/>
            <ac:spMk id="9" creationId="{59884BD3-5AE2-443E-B456-4621557712CF}"/>
          </ac:spMkLst>
        </pc:spChg>
        <pc:spChg chg="mod">
          <ac:chgData name="Garcia, V. (18076033)" userId="S::18076033@student.hhs.nl::035d53a4-dc89-41a3-a108-5bf9c0ee5887" providerId="AD" clId="Web-{1D69D62D-9521-9762-E67B-A90657987B3E}" dt="2018-09-07T10:52:59.038" v="5" actId="20577"/>
          <ac:spMkLst>
            <pc:docMk/>
            <pc:sldMk cId="3990679441" sldId="260"/>
            <ac:spMk id="10" creationId="{C024D51C-4EC9-42CD-A542-C869F1ECCD0E}"/>
          </ac:spMkLst>
        </pc:spChg>
      </pc:sldChg>
      <pc:sldChg chg="modSp">
        <pc:chgData name="Garcia, V. (18076033)" userId="S::18076033@student.hhs.nl::035d53a4-dc89-41a3-a108-5bf9c0ee5887" providerId="AD" clId="Web-{1D69D62D-9521-9762-E67B-A90657987B3E}" dt="2018-09-07T11:35:30.379" v="402" actId="20577"/>
        <pc:sldMkLst>
          <pc:docMk/>
          <pc:sldMk cId="4286308334" sldId="262"/>
        </pc:sldMkLst>
        <pc:spChg chg="mod">
          <ac:chgData name="Garcia, V. (18076033)" userId="S::18076033@student.hhs.nl::035d53a4-dc89-41a3-a108-5bf9c0ee5887" providerId="AD" clId="Web-{1D69D62D-9521-9762-E67B-A90657987B3E}" dt="2018-09-07T11:35:30.379" v="402" actId="20577"/>
          <ac:spMkLst>
            <pc:docMk/>
            <pc:sldMk cId="4286308334" sldId="262"/>
            <ac:spMk id="2" creationId="{A5E8DB55-88D7-4EE6-A2CF-B577B7B21A03}"/>
          </ac:spMkLst>
        </pc:spChg>
      </pc:sldChg>
      <pc:sldChg chg="addSp modSp">
        <pc:chgData name="Garcia, V. (18076033)" userId="S::18076033@student.hhs.nl::035d53a4-dc89-41a3-a108-5bf9c0ee5887" providerId="AD" clId="Web-{1D69D62D-9521-9762-E67B-A90657987B3E}" dt="2018-09-07T11:26:19.820" v="334" actId="20577"/>
        <pc:sldMkLst>
          <pc:docMk/>
          <pc:sldMk cId="2938008785" sldId="265"/>
        </pc:sldMkLst>
        <pc:spChg chg="mod">
          <ac:chgData name="Garcia, V. (18076033)" userId="S::18076033@student.hhs.nl::035d53a4-dc89-41a3-a108-5bf9c0ee5887" providerId="AD" clId="Web-{1D69D62D-9521-9762-E67B-A90657987B3E}" dt="2018-09-07T11:21:12.539" v="246" actId="20577"/>
          <ac:spMkLst>
            <pc:docMk/>
            <pc:sldMk cId="2938008785" sldId="265"/>
            <ac:spMk id="3" creationId="{63F5D7AE-2380-4FA0-86C9-4A8302558486}"/>
          </ac:spMkLst>
        </pc:spChg>
        <pc:spChg chg="add mod">
          <ac:chgData name="Garcia, V. (18076033)" userId="S::18076033@student.hhs.nl::035d53a4-dc89-41a3-a108-5bf9c0ee5887" providerId="AD" clId="Web-{1D69D62D-9521-9762-E67B-A90657987B3E}" dt="2018-09-07T11:24:22.665" v="291" actId="20577"/>
          <ac:spMkLst>
            <pc:docMk/>
            <pc:sldMk cId="2938008785" sldId="265"/>
            <ac:spMk id="4" creationId="{B22B29C4-9D52-4683-88FB-746B693B8350}"/>
          </ac:spMkLst>
        </pc:spChg>
        <pc:spChg chg="add mod">
          <ac:chgData name="Garcia, V. (18076033)" userId="S::18076033@student.hhs.nl::035d53a4-dc89-41a3-a108-5bf9c0ee5887" providerId="AD" clId="Web-{1D69D62D-9521-9762-E67B-A90657987B3E}" dt="2018-09-07T11:26:19.820" v="334" actId="20577"/>
          <ac:spMkLst>
            <pc:docMk/>
            <pc:sldMk cId="2938008785" sldId="265"/>
            <ac:spMk id="9" creationId="{7F4EBCAC-0D5D-42E7-ADBF-4191C7D6BF02}"/>
          </ac:spMkLst>
        </pc:spChg>
      </pc:sldChg>
      <pc:sldChg chg="addSp delSp modSp add replId">
        <pc:chgData name="Garcia, V. (18076033)" userId="S::18076033@student.hhs.nl::035d53a4-dc89-41a3-a108-5bf9c0ee5887" providerId="AD" clId="Web-{1D69D62D-9521-9762-E67B-A90657987B3E}" dt="2018-09-07T11:31:22.724" v="401" actId="1076"/>
        <pc:sldMkLst>
          <pc:docMk/>
          <pc:sldMk cId="2348577520" sldId="266"/>
        </pc:sldMkLst>
        <pc:spChg chg="mod">
          <ac:chgData name="Garcia, V. (18076033)" userId="S::18076033@student.hhs.nl::035d53a4-dc89-41a3-a108-5bf9c0ee5887" providerId="AD" clId="Web-{1D69D62D-9521-9762-E67B-A90657987B3E}" dt="2018-09-07T10:53:29.023" v="28" actId="20577"/>
          <ac:spMkLst>
            <pc:docMk/>
            <pc:sldMk cId="2348577520" sldId="266"/>
            <ac:spMk id="2" creationId="{A5E8DB55-88D7-4EE6-A2CF-B577B7B21A03}"/>
          </ac:spMkLst>
        </pc:spChg>
        <pc:spChg chg="del">
          <ac:chgData name="Garcia, V. (18076033)" userId="S::18076033@student.hhs.nl::035d53a4-dc89-41a3-a108-5bf9c0ee5887" providerId="AD" clId="Web-{1D69D62D-9521-9762-E67B-A90657987B3E}" dt="2018-09-07T10:55:57.645" v="30" actId="1076"/>
          <ac:spMkLst>
            <pc:docMk/>
            <pc:sldMk cId="2348577520" sldId="266"/>
            <ac:spMk id="11" creationId="{D915B1D4-EEF2-4A49-97A1-8A43CC9086B0}"/>
          </ac:spMkLst>
        </pc:spChg>
        <pc:spChg chg="del">
          <ac:chgData name="Garcia, V. (18076033)" userId="S::18076033@student.hhs.nl::035d53a4-dc89-41a3-a108-5bf9c0ee5887" providerId="AD" clId="Web-{1D69D62D-9521-9762-E67B-A90657987B3E}" dt="2018-09-07T10:56:02.708" v="33" actId="1076"/>
          <ac:spMkLst>
            <pc:docMk/>
            <pc:sldMk cId="2348577520" sldId="266"/>
            <ac:spMk id="12" creationId="{EC2CA192-7815-4D61-B8F5-02EFEA6C8CB0}"/>
          </ac:spMkLst>
        </pc:spChg>
        <pc:spChg chg="del mod">
          <ac:chgData name="Garcia, V. (18076033)" userId="S::18076033@student.hhs.nl::035d53a4-dc89-41a3-a108-5bf9c0ee5887" providerId="AD" clId="Web-{1D69D62D-9521-9762-E67B-A90657987B3E}" dt="2018-09-07T10:56:01.426" v="32" actId="1076"/>
          <ac:spMkLst>
            <pc:docMk/>
            <pc:sldMk cId="2348577520" sldId="266"/>
            <ac:spMk id="13" creationId="{2729EA82-482F-4EF1-B918-0B49C248205F}"/>
          </ac:spMkLst>
        </pc:spChg>
        <pc:spChg chg="add mod">
          <ac:chgData name="Garcia, V. (18076033)" userId="S::18076033@student.hhs.nl::035d53a4-dc89-41a3-a108-5bf9c0ee5887" providerId="AD" clId="Web-{1D69D62D-9521-9762-E67B-A90657987B3E}" dt="2018-09-07T11:17:03.432" v="150" actId="20577"/>
          <ac:spMkLst>
            <pc:docMk/>
            <pc:sldMk cId="2348577520" sldId="266"/>
            <ac:spMk id="16" creationId="{5941FDD3-6683-4B9C-94D4-FBE7A814030A}"/>
          </ac:spMkLst>
        </pc:spChg>
        <pc:spChg chg="add mod">
          <ac:chgData name="Garcia, V. (18076033)" userId="S::18076033@student.hhs.nl::035d53a4-dc89-41a3-a108-5bf9c0ee5887" providerId="AD" clId="Web-{1D69D62D-9521-9762-E67B-A90657987B3E}" dt="2018-09-07T11:17:56.869" v="221" actId="20577"/>
          <ac:spMkLst>
            <pc:docMk/>
            <pc:sldMk cId="2348577520" sldId="266"/>
            <ac:spMk id="17" creationId="{B38C1E47-CABD-45B7-81B8-342ABEBD082D}"/>
          </ac:spMkLst>
        </pc:spChg>
        <pc:spChg chg="add mod">
          <ac:chgData name="Garcia, V. (18076033)" userId="S::18076033@student.hhs.nl::035d53a4-dc89-41a3-a108-5bf9c0ee5887" providerId="AD" clId="Web-{1D69D62D-9521-9762-E67B-A90657987B3E}" dt="2018-09-07T11:31:22.724" v="401" actId="1076"/>
          <ac:spMkLst>
            <pc:docMk/>
            <pc:sldMk cId="2348577520" sldId="266"/>
            <ac:spMk id="18" creationId="{C4D8C357-F859-47D0-B3D5-F4A4E6CEF16C}"/>
          </ac:spMkLst>
        </pc:spChg>
        <pc:picChg chg="add del mod">
          <ac:chgData name="Garcia, V. (18076033)" userId="S::18076033@student.hhs.nl::035d53a4-dc89-41a3-a108-5bf9c0ee5887" providerId="AD" clId="Web-{1D69D62D-9521-9762-E67B-A90657987B3E}" dt="2018-09-07T11:12:48.715" v="95" actId="1076"/>
          <ac:picMkLst>
            <pc:docMk/>
            <pc:sldMk cId="2348577520" sldId="266"/>
            <ac:picMk id="6" creationId="{6DEDF8DE-2590-426C-A95F-2869C583A45A}"/>
          </ac:picMkLst>
        </pc:picChg>
        <pc:picChg chg="add del mod">
          <ac:chgData name="Garcia, V. (18076033)" userId="S::18076033@student.hhs.nl::035d53a4-dc89-41a3-a108-5bf9c0ee5887" providerId="AD" clId="Web-{1D69D62D-9521-9762-E67B-A90657987B3E}" dt="2018-09-07T11:15:09.073" v="106" actId="1076"/>
          <ac:picMkLst>
            <pc:docMk/>
            <pc:sldMk cId="2348577520" sldId="266"/>
            <ac:picMk id="9" creationId="{0FDAB888-C783-4809-B206-BC1D15B4D471}"/>
          </ac:picMkLst>
        </pc:picChg>
        <pc:picChg chg="add mod">
          <ac:chgData name="Garcia, V. (18076033)" userId="S::18076033@student.hhs.nl::035d53a4-dc89-41a3-a108-5bf9c0ee5887" providerId="AD" clId="Web-{1D69D62D-9521-9762-E67B-A90657987B3E}" dt="2018-09-07T11:16:06.151" v="113" actId="1076"/>
          <ac:picMkLst>
            <pc:docMk/>
            <pc:sldMk cId="2348577520" sldId="266"/>
            <ac:picMk id="14" creationId="{529B75C6-DAB6-46E8-8F55-E7C45190D98B}"/>
          </ac:picMkLst>
        </pc:picChg>
      </pc:sldChg>
      <pc:sldChg chg="delSp modSp add ord replId">
        <pc:chgData name="Garcia, V. (18076033)" userId="S::18076033@student.hhs.nl::035d53a4-dc89-41a3-a108-5bf9c0ee5887" providerId="AD" clId="Web-{1D69D62D-9521-9762-E67B-A90657987B3E}" dt="2018-09-07T11:08:25.295" v="80" actId="1076"/>
        <pc:sldMkLst>
          <pc:docMk/>
          <pc:sldMk cId="1309821675" sldId="267"/>
        </pc:sldMkLst>
        <pc:spChg chg="mod">
          <ac:chgData name="Garcia, V. (18076033)" userId="S::18076033@student.hhs.nl::035d53a4-dc89-41a3-a108-5bf9c0ee5887" providerId="AD" clId="Web-{1D69D62D-9521-9762-E67B-A90657987B3E}" dt="2018-09-07T11:08:25.295" v="80" actId="1076"/>
          <ac:spMkLst>
            <pc:docMk/>
            <pc:sldMk cId="1309821675" sldId="267"/>
            <ac:spMk id="2" creationId="{8D300881-2E6E-41F2-BFFC-A60E5630F09E}"/>
          </ac:spMkLst>
        </pc:spChg>
        <pc:spChg chg="del mod">
          <ac:chgData name="Garcia, V. (18076033)" userId="S::18076033@student.hhs.nl::035d53a4-dc89-41a3-a108-5bf9c0ee5887" providerId="AD" clId="Web-{1D69D62D-9521-9762-E67B-A90657987B3E}" dt="2018-09-07T11:07:42.248" v="73" actId="1076"/>
          <ac:spMkLst>
            <pc:docMk/>
            <pc:sldMk cId="1309821675" sldId="267"/>
            <ac:spMk id="3" creationId="{756B3086-9C68-461C-AF04-D1C7CAB0BF86}"/>
          </ac:spMkLst>
        </pc:spChg>
      </pc:sldChg>
      <pc:sldChg chg="modSp add ord replId">
        <pc:chgData name="Garcia, V. (18076033)" userId="S::18076033@student.hhs.nl::035d53a4-dc89-41a3-a108-5bf9c0ee5887" providerId="AD" clId="Web-{1D69D62D-9521-9762-E67B-A90657987B3E}" dt="2018-09-07T11:08:47.341" v="89" actId="20577"/>
        <pc:sldMkLst>
          <pc:docMk/>
          <pc:sldMk cId="2831984831" sldId="268"/>
        </pc:sldMkLst>
        <pc:spChg chg="mod">
          <ac:chgData name="Garcia, V. (18076033)" userId="S::18076033@student.hhs.nl::035d53a4-dc89-41a3-a108-5bf9c0ee5887" providerId="AD" clId="Web-{1D69D62D-9521-9762-E67B-A90657987B3E}" dt="2018-09-07T11:08:47.341" v="89" actId="20577"/>
          <ac:spMkLst>
            <pc:docMk/>
            <pc:sldMk cId="2831984831" sldId="268"/>
            <ac:spMk id="2" creationId="{8D300881-2E6E-41F2-BFFC-A60E5630F09E}"/>
          </ac:spMkLst>
        </pc:spChg>
      </pc:sldChg>
      <pc:sldChg chg="new del">
        <pc:chgData name="Garcia, V. (18076033)" userId="S::18076033@student.hhs.nl::035d53a4-dc89-41a3-a108-5bf9c0ee5887" providerId="AD" clId="Web-{1D69D62D-9521-9762-E67B-A90657987B3E}" dt="2018-09-07T11:27:18.757" v="337" actId="20577"/>
        <pc:sldMkLst>
          <pc:docMk/>
          <pc:sldMk cId="835665252" sldId="269"/>
        </pc:sldMkLst>
      </pc:sldChg>
      <pc:sldChg chg="modSp add replId">
        <pc:chgData name="Garcia, V. (18076033)" userId="S::18076033@student.hhs.nl::035d53a4-dc89-41a3-a108-5bf9c0ee5887" providerId="AD" clId="Web-{1D69D62D-9521-9762-E67B-A90657987B3E}" dt="2018-09-07T11:28:00.866" v="398" actId="20577"/>
        <pc:sldMkLst>
          <pc:docMk/>
          <pc:sldMk cId="1858549570" sldId="270"/>
        </pc:sldMkLst>
        <pc:spChg chg="mod">
          <ac:chgData name="Garcia, V. (18076033)" userId="S::18076033@student.hhs.nl::035d53a4-dc89-41a3-a108-5bf9c0ee5887" providerId="AD" clId="Web-{1D69D62D-9521-9762-E67B-A90657987B3E}" dt="2018-09-07T11:28:00.866" v="398" actId="20577"/>
          <ac:spMkLst>
            <pc:docMk/>
            <pc:sldMk cId="1858549570" sldId="270"/>
            <ac:spMk id="2" creationId="{8D300881-2E6E-41F2-BFFC-A60E5630F09E}"/>
          </ac:spMkLst>
        </pc:spChg>
      </pc:sldChg>
    </pc:docChg>
  </pc:docChgLst>
  <pc:docChgLst>
    <pc:chgData name="Garcia, V. (18076033)" userId="S::18076033@student.hhs.nl::035d53a4-dc89-41a3-a108-5bf9c0ee5887" providerId="AD" clId="Web-{90762BD0-055C-9DC7-58F7-4D46FBFE4567}"/>
    <pc:docChg chg="modSld">
      <pc:chgData name="Garcia, V. (18076033)" userId="S::18076033@student.hhs.nl::035d53a4-dc89-41a3-a108-5bf9c0ee5887" providerId="AD" clId="Web-{90762BD0-055C-9DC7-58F7-4D46FBFE4567}" dt="2018-09-07T08:27:17.423" v="0"/>
      <pc:docMkLst>
        <pc:docMk/>
      </pc:docMkLst>
      <pc:sldChg chg="delSp">
        <pc:chgData name="Garcia, V. (18076033)" userId="S::18076033@student.hhs.nl::035d53a4-dc89-41a3-a108-5bf9c0ee5887" providerId="AD" clId="Web-{90762BD0-055C-9DC7-58F7-4D46FBFE4567}" dt="2018-09-07T08:27:17.423" v="0"/>
        <pc:sldMkLst>
          <pc:docMk/>
          <pc:sldMk cId="2703127196" sldId="256"/>
        </pc:sldMkLst>
        <pc:picChg chg="del">
          <ac:chgData name="Garcia, V. (18076033)" userId="S::18076033@student.hhs.nl::035d53a4-dc89-41a3-a108-5bf9c0ee5887" providerId="AD" clId="Web-{90762BD0-055C-9DC7-58F7-4D46FBFE4567}" dt="2018-09-07T08:27:17.423" v="0"/>
          <ac:picMkLst>
            <pc:docMk/>
            <pc:sldMk cId="2703127196" sldId="256"/>
            <ac:picMk id="10" creationId="{1E831387-ADEC-499E-B23A-9EBE0A4BC08D}"/>
          </ac:picMkLst>
        </pc:picChg>
      </pc:sldChg>
    </pc:docChg>
  </pc:docChgLst>
  <pc:docChgLst>
    <pc:chgData name="Visser, P.I. de (16080696)" userId="S::16080696@student.hhs.nl::f646e6ec-af5f-4c01-a4df-d9276efdeb56" providerId="AD" clId="Web-{A99D7F9B-B08D-0212-C026-B4B9F05F94F2}"/>
    <pc:docChg chg="addSld modSld modMainMaster">
      <pc:chgData name="Visser, P.I. de (16080696)" userId="S::16080696@student.hhs.nl::f646e6ec-af5f-4c01-a4df-d9276efdeb56" providerId="AD" clId="Web-{A99D7F9B-B08D-0212-C026-B4B9F05F94F2}" dt="2018-09-07T08:30:55.297" v="13"/>
      <pc:docMkLst>
        <pc:docMk/>
      </pc:docMkLst>
      <pc:sldChg chg="addSp delSp modSp mod setBg">
        <pc:chgData name="Visser, P.I. de (16080696)" userId="S::16080696@student.hhs.nl::f646e6ec-af5f-4c01-a4df-d9276efdeb56" providerId="AD" clId="Web-{A99D7F9B-B08D-0212-C026-B4B9F05F94F2}" dt="2018-09-07T08:30:55.297" v="13"/>
        <pc:sldMkLst>
          <pc:docMk/>
          <pc:sldMk cId="2703127196" sldId="256"/>
        </pc:sldMkLst>
        <pc:spChg chg="add del">
          <ac:chgData name="Visser, P.I. de (16080696)" userId="S::16080696@student.hhs.nl::f646e6ec-af5f-4c01-a4df-d9276efdeb56" providerId="AD" clId="Web-{A99D7F9B-B08D-0212-C026-B4B9F05F94F2}" dt="2018-09-07T08:28:30.699" v="2"/>
          <ac:spMkLst>
            <pc:docMk/>
            <pc:sldMk cId="2703127196" sldId="256"/>
            <ac:spMk id="5" creationId="{9C56DD91-1730-49A6-B5F3-98DFF02CF893}"/>
          </ac:spMkLst>
        </pc:spChg>
        <pc:spChg chg="add del mod">
          <ac:chgData name="Visser, P.I. de (16080696)" userId="S::16080696@student.hhs.nl::f646e6ec-af5f-4c01-a4df-d9276efdeb56" providerId="AD" clId="Web-{A99D7F9B-B08D-0212-C026-B4B9F05F94F2}" dt="2018-09-07T08:30:55.297" v="13"/>
          <ac:spMkLst>
            <pc:docMk/>
            <pc:sldMk cId="2703127196" sldId="256"/>
            <ac:spMk id="7" creationId="{ABB4895A-1B32-4D8F-9CF4-96899976E920}"/>
          </ac:spMkLst>
        </pc:spChg>
        <pc:picChg chg="del">
          <ac:chgData name="Visser, P.I. de (16080696)" userId="S::16080696@student.hhs.nl::f646e6ec-af5f-4c01-a4df-d9276efdeb56" providerId="AD" clId="Web-{A99D7F9B-B08D-0212-C026-B4B9F05F94F2}" dt="2018-09-07T08:27:24.932" v="0"/>
          <ac:picMkLst>
            <pc:docMk/>
            <pc:sldMk cId="2703127196" sldId="256"/>
            <ac:picMk id="10" creationId="{1E831387-ADEC-499E-B23A-9EBE0A4BC08D}"/>
          </ac:picMkLst>
        </pc:picChg>
      </pc:sldChg>
      <pc:sldChg chg="new mod">
        <pc:chgData name="Visser, P.I. de (16080696)" userId="S::16080696@student.hhs.nl::f646e6ec-af5f-4c01-a4df-d9276efdeb56" providerId="AD" clId="Web-{A99D7F9B-B08D-0212-C026-B4B9F05F94F2}" dt="2018-09-07T08:29:35.857" v="5"/>
        <pc:sldMkLst>
          <pc:docMk/>
          <pc:sldMk cId="2922749227" sldId="257"/>
        </pc:sldMkLst>
      </pc:sldChg>
      <pc:sldMasterChg chg="mod setBg modSldLayout">
        <pc:chgData name="Visser, P.I. de (16080696)" userId="S::16080696@student.hhs.nl::f646e6ec-af5f-4c01-a4df-d9276efdeb56" providerId="AD" clId="Web-{A99D7F9B-B08D-0212-C026-B4B9F05F94F2}" dt="2018-09-07T08:29:35.857" v="5"/>
        <pc:sldMasterMkLst>
          <pc:docMk/>
          <pc:sldMasterMk cId="3070826212" sldId="2147483648"/>
        </pc:sldMasterMkLst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1688277628" sldId="2147483649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2245352657" sldId="2147483650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2092679323" sldId="2147483651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2265206612" sldId="2147483652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886621446" sldId="2147483653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2063965483" sldId="2147483654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1563646107" sldId="2147483655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4154944692" sldId="2147483656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1910326522" sldId="2147483657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3430136745" sldId="2147483658"/>
          </pc:sldLayoutMkLst>
        </pc:sldLayoutChg>
        <pc:sldLayoutChg chg="mod setBg">
          <pc:chgData name="Visser, P.I. de (16080696)" userId="S::16080696@student.hhs.nl::f646e6ec-af5f-4c01-a4df-d9276efdeb56" providerId="AD" clId="Web-{A99D7F9B-B08D-0212-C026-B4B9F05F94F2}" dt="2018-09-07T08:29:35.857" v="5"/>
          <pc:sldLayoutMkLst>
            <pc:docMk/>
            <pc:sldMasterMk cId="3070826212" sldId="2147483648"/>
            <pc:sldLayoutMk cId="3294478105" sldId="2147483659"/>
          </pc:sldLayoutMkLst>
        </pc:sldLayoutChg>
      </pc:sldMasterChg>
    </pc:docChg>
  </pc:docChgLst>
  <pc:docChgLst>
    <pc:chgData name="Gómez Muñoz, V. (18088589)" userId="S::18088589@student.hhs.nl::8faee464-e238-4cda-9ad2-012c7bce429c" providerId="AD" clId="Web-{E4773507-395A-88A8-E697-52DFFF139302}"/>
    <pc:docChg chg="addSld delSld modSld sldOrd">
      <pc:chgData name="Gómez Muñoz, V. (18088589)" userId="S::18088589@student.hhs.nl::8faee464-e238-4cda-9ad2-012c7bce429c" providerId="AD" clId="Web-{E4773507-395A-88A8-E697-52DFFF139302}" dt="2018-09-07T10:58:04.114" v="314"/>
      <pc:docMkLst>
        <pc:docMk/>
      </pc:docMkLst>
      <pc:sldChg chg="addSp modSp">
        <pc:chgData name="Gómez Muñoz, V. (18088589)" userId="S::18088589@student.hhs.nl::8faee464-e238-4cda-9ad2-012c7bce429c" providerId="AD" clId="Web-{E4773507-395A-88A8-E697-52DFFF139302}" dt="2018-09-07T10:46:52.687" v="295" actId="14100"/>
        <pc:sldMkLst>
          <pc:docMk/>
          <pc:sldMk cId="2703127196" sldId="256"/>
        </pc:sldMkLst>
        <pc:picChg chg="add mod">
          <ac:chgData name="Gómez Muñoz, V. (18088589)" userId="S::18088589@student.hhs.nl::8faee464-e238-4cda-9ad2-012c7bce429c" providerId="AD" clId="Web-{E4773507-395A-88A8-E697-52DFFF139302}" dt="2018-09-07T10:46:52.687" v="295" actId="14100"/>
          <ac:picMkLst>
            <pc:docMk/>
            <pc:sldMk cId="2703127196" sldId="256"/>
            <ac:picMk id="4" creationId="{3C9C9FB3-E0C5-4929-B639-F12D202E8E42}"/>
          </ac:picMkLst>
        </pc:picChg>
      </pc:sldChg>
      <pc:sldChg chg="addSp delSp modSp">
        <pc:chgData name="Gómez Muñoz, V. (18088589)" userId="S::18088589@student.hhs.nl::8faee464-e238-4cda-9ad2-012c7bce429c" providerId="AD" clId="Web-{E4773507-395A-88A8-E697-52DFFF139302}" dt="2018-09-07T10:47:18.750" v="296"/>
        <pc:sldMkLst>
          <pc:docMk/>
          <pc:sldMk cId="2720889049" sldId="257"/>
        </pc:sldMkLst>
        <pc:spChg chg="mod">
          <ac:chgData name="Gómez Muñoz, V. (18088589)" userId="S::18088589@student.hhs.nl::8faee464-e238-4cda-9ad2-012c7bce429c" providerId="AD" clId="Web-{E4773507-395A-88A8-E697-52DFFF139302}" dt="2018-09-07T10:35:14.291" v="136" actId="20577"/>
          <ac:spMkLst>
            <pc:docMk/>
            <pc:sldMk cId="2720889049" sldId="257"/>
            <ac:spMk id="3" creationId="{63F5D7AE-2380-4FA0-86C9-4A8302558486}"/>
          </ac:spMkLst>
        </pc:spChg>
        <pc:picChg chg="add del">
          <ac:chgData name="Gómez Muñoz, V. (18088589)" userId="S::18088589@student.hhs.nl::8faee464-e238-4cda-9ad2-012c7bce429c" providerId="AD" clId="Web-{E4773507-395A-88A8-E697-52DFFF139302}" dt="2018-09-07T10:46:42.015" v="293"/>
          <ac:picMkLst>
            <pc:docMk/>
            <pc:sldMk cId="2720889049" sldId="257"/>
            <ac:picMk id="4" creationId="{706ED185-20DD-4A0C-ACEB-82A108FCB1AA}"/>
          </ac:picMkLst>
        </pc:picChg>
        <pc:picChg chg="add">
          <ac:chgData name="Gómez Muñoz, V. (18088589)" userId="S::18088589@student.hhs.nl::8faee464-e238-4cda-9ad2-012c7bce429c" providerId="AD" clId="Web-{E4773507-395A-88A8-E697-52DFFF139302}" dt="2018-09-07T10:47:18.750" v="296"/>
          <ac:picMkLst>
            <pc:docMk/>
            <pc:sldMk cId="2720889049" sldId="257"/>
            <ac:picMk id="8" creationId="{FABDA32B-ED04-4F31-A610-A0319B590204}"/>
          </ac:picMkLst>
        </pc:picChg>
      </pc:sldChg>
      <pc:sldChg chg="addSp delSp">
        <pc:chgData name="Gómez Muñoz, V. (18088589)" userId="S::18088589@student.hhs.nl::8faee464-e238-4cda-9ad2-012c7bce429c" providerId="AD" clId="Web-{E4773507-395A-88A8-E697-52DFFF139302}" dt="2018-09-07T10:47:26.813" v="298"/>
        <pc:sldMkLst>
          <pc:docMk/>
          <pc:sldMk cId="227451725" sldId="259"/>
        </pc:sldMkLst>
        <pc:picChg chg="add del">
          <ac:chgData name="Gómez Muñoz, V. (18088589)" userId="S::18088589@student.hhs.nl::8faee464-e238-4cda-9ad2-012c7bce429c" providerId="AD" clId="Web-{E4773507-395A-88A8-E697-52DFFF139302}" dt="2018-09-07T10:46:32.327" v="291"/>
          <ac:picMkLst>
            <pc:docMk/>
            <pc:sldMk cId="227451725" sldId="259"/>
            <ac:picMk id="4" creationId="{F95C43DE-807A-438F-AC6B-DEFEB1962963}"/>
          </ac:picMkLst>
        </pc:picChg>
        <pc:picChg chg="add">
          <ac:chgData name="Gómez Muñoz, V. (18088589)" userId="S::18088589@student.hhs.nl::8faee464-e238-4cda-9ad2-012c7bce429c" providerId="AD" clId="Web-{E4773507-395A-88A8-E697-52DFFF139302}" dt="2018-09-07T10:47:26.813" v="298"/>
          <ac:picMkLst>
            <pc:docMk/>
            <pc:sldMk cId="227451725" sldId="259"/>
            <ac:picMk id="6" creationId="{F4D8EC2B-AF77-4DA5-AD65-E1042A9B18B5}"/>
          </ac:picMkLst>
        </pc:picChg>
      </pc:sldChg>
      <pc:sldChg chg="addSp">
        <pc:chgData name="Gómez Muñoz, V. (18088589)" userId="S::18088589@student.hhs.nl::8faee464-e238-4cda-9ad2-012c7bce429c" providerId="AD" clId="Web-{E4773507-395A-88A8-E697-52DFFF139302}" dt="2018-09-07T10:47:34.704" v="300"/>
        <pc:sldMkLst>
          <pc:docMk/>
          <pc:sldMk cId="3990679441" sldId="260"/>
        </pc:sldMkLst>
        <pc:picChg chg="add">
          <ac:chgData name="Gómez Muñoz, V. (18088589)" userId="S::18088589@student.hhs.nl::8faee464-e238-4cda-9ad2-012c7bce429c" providerId="AD" clId="Web-{E4773507-395A-88A8-E697-52DFFF139302}" dt="2018-09-07T10:47:34.704" v="300"/>
          <ac:picMkLst>
            <pc:docMk/>
            <pc:sldMk cId="3990679441" sldId="260"/>
            <ac:picMk id="6" creationId="{B78B9CA6-CFE4-4014-9729-C9E20C5EC512}"/>
          </ac:picMkLst>
        </pc:picChg>
      </pc:sldChg>
      <pc:sldChg chg="addSp">
        <pc:chgData name="Gómez Muñoz, V. (18088589)" userId="S::18088589@student.hhs.nl::8faee464-e238-4cda-9ad2-012c7bce429c" providerId="AD" clId="Web-{E4773507-395A-88A8-E697-52DFFF139302}" dt="2018-09-07T10:47:29.860" v="299"/>
        <pc:sldMkLst>
          <pc:docMk/>
          <pc:sldMk cId="2536124341" sldId="261"/>
        </pc:sldMkLst>
        <pc:picChg chg="add">
          <ac:chgData name="Gómez Muñoz, V. (18088589)" userId="S::18088589@student.hhs.nl::8faee464-e238-4cda-9ad2-012c7bce429c" providerId="AD" clId="Web-{E4773507-395A-88A8-E697-52DFFF139302}" dt="2018-09-07T10:47:29.860" v="299"/>
          <ac:picMkLst>
            <pc:docMk/>
            <pc:sldMk cId="2536124341" sldId="261"/>
            <ac:picMk id="4" creationId="{122C5161-A729-4DCD-8A61-2F963172CD6E}"/>
          </ac:picMkLst>
        </pc:picChg>
      </pc:sldChg>
      <pc:sldChg chg="addSp delSp modSp">
        <pc:chgData name="Gómez Muñoz, V. (18088589)" userId="S::18088589@student.hhs.nl::8faee464-e238-4cda-9ad2-012c7bce429c" providerId="AD" clId="Web-{E4773507-395A-88A8-E697-52DFFF139302}" dt="2018-09-07T10:47:39.063" v="301"/>
        <pc:sldMkLst>
          <pc:docMk/>
          <pc:sldMk cId="4286308334" sldId="262"/>
        </pc:sldMkLst>
        <pc:spChg chg="mod">
          <ac:chgData name="Gómez Muñoz, V. (18088589)" userId="S::18088589@student.hhs.nl::8faee464-e238-4cda-9ad2-012c7bce429c" providerId="AD" clId="Web-{E4773507-395A-88A8-E697-52DFFF139302}" dt="2018-09-07T10:35:03.259" v="129" actId="20577"/>
          <ac:spMkLst>
            <pc:docMk/>
            <pc:sldMk cId="4286308334" sldId="262"/>
            <ac:spMk id="2" creationId="{A5E8DB55-88D7-4EE6-A2CF-B577B7B21A03}"/>
          </ac:spMkLst>
        </pc:spChg>
        <pc:spChg chg="mod">
          <ac:chgData name="Gómez Muñoz, V. (18088589)" userId="S::18088589@student.hhs.nl::8faee464-e238-4cda-9ad2-012c7bce429c" providerId="AD" clId="Web-{E4773507-395A-88A8-E697-52DFFF139302}" dt="2018-09-07T10:35:00.618" v="126" actId="1076"/>
          <ac:spMkLst>
            <pc:docMk/>
            <pc:sldMk cId="4286308334" sldId="262"/>
            <ac:spMk id="3" creationId="{63F5D7AE-2380-4FA0-86C9-4A8302558486}"/>
          </ac:spMkLst>
        </pc:spChg>
        <pc:spChg chg="del">
          <ac:chgData name="Gómez Muñoz, V. (18088589)" userId="S::18088589@student.hhs.nl::8faee464-e238-4cda-9ad2-012c7bce429c" providerId="AD" clId="Web-{E4773507-395A-88A8-E697-52DFFF139302}" dt="2018-09-07T10:24:48.022" v="81"/>
          <ac:spMkLst>
            <pc:docMk/>
            <pc:sldMk cId="4286308334" sldId="262"/>
            <ac:spMk id="4" creationId="{27D5E6A3-F2E5-44EA-8A46-9ED783DCE3DF}"/>
          </ac:spMkLst>
        </pc:spChg>
        <pc:spChg chg="del">
          <ac:chgData name="Gómez Muñoz, V. (18088589)" userId="S::18088589@student.hhs.nl::8faee464-e238-4cda-9ad2-012c7bce429c" providerId="AD" clId="Web-{E4773507-395A-88A8-E697-52DFFF139302}" dt="2018-09-07T10:24:44.725" v="80"/>
          <ac:spMkLst>
            <pc:docMk/>
            <pc:sldMk cId="4286308334" sldId="262"/>
            <ac:spMk id="9" creationId="{59884BD3-5AE2-443E-B456-4621557712CF}"/>
          </ac:spMkLst>
        </pc:spChg>
        <pc:spChg chg="del">
          <ac:chgData name="Gómez Muñoz, V. (18088589)" userId="S::18088589@student.hhs.nl::8faee464-e238-4cda-9ad2-012c7bce429c" providerId="AD" clId="Web-{E4773507-395A-88A8-E697-52DFFF139302}" dt="2018-09-07T10:24:49.788" v="82"/>
          <ac:spMkLst>
            <pc:docMk/>
            <pc:sldMk cId="4286308334" sldId="262"/>
            <ac:spMk id="10" creationId="{C024D51C-4EC9-42CD-A542-C869F1ECCD0E}"/>
          </ac:spMkLst>
        </pc:spChg>
        <pc:picChg chg="add mod">
          <ac:chgData name="Gómez Muñoz, V. (18088589)" userId="S::18088589@student.hhs.nl::8faee464-e238-4cda-9ad2-012c7bce429c" providerId="AD" clId="Web-{E4773507-395A-88A8-E697-52DFFF139302}" dt="2018-09-07T10:30:02.453" v="117" actId="1076"/>
          <ac:picMkLst>
            <pc:docMk/>
            <pc:sldMk cId="4286308334" sldId="262"/>
            <ac:picMk id="6" creationId="{4EBB4CAD-E601-4B3E-945B-1523337B8572}"/>
          </ac:picMkLst>
        </pc:picChg>
        <pc:picChg chg="add mod">
          <ac:chgData name="Gómez Muñoz, V. (18088589)" userId="S::18088589@student.hhs.nl::8faee464-e238-4cda-9ad2-012c7bce429c" providerId="AD" clId="Web-{E4773507-395A-88A8-E697-52DFFF139302}" dt="2018-09-07T10:30:05.188" v="118" actId="1076"/>
          <ac:picMkLst>
            <pc:docMk/>
            <pc:sldMk cId="4286308334" sldId="262"/>
            <ac:picMk id="8" creationId="{A7D19215-97F0-4830-AE8D-E863F5D0BFB4}"/>
          </ac:picMkLst>
        </pc:picChg>
        <pc:picChg chg="add mod">
          <ac:chgData name="Gómez Muñoz, V. (18088589)" userId="S::18088589@student.hhs.nl::8faee464-e238-4cda-9ad2-012c7bce429c" providerId="AD" clId="Web-{E4773507-395A-88A8-E697-52DFFF139302}" dt="2018-09-07T10:30:44.783" v="125" actId="1076"/>
          <ac:picMkLst>
            <pc:docMk/>
            <pc:sldMk cId="4286308334" sldId="262"/>
            <ac:picMk id="12" creationId="{0A15BA3D-7FCD-49A7-B352-5FAD9E76FE72}"/>
          </ac:picMkLst>
        </pc:picChg>
        <pc:picChg chg="add">
          <ac:chgData name="Gómez Muñoz, V. (18088589)" userId="S::18088589@student.hhs.nl::8faee464-e238-4cda-9ad2-012c7bce429c" providerId="AD" clId="Web-{E4773507-395A-88A8-E697-52DFFF139302}" dt="2018-09-07T10:47:39.063" v="301"/>
          <ac:picMkLst>
            <pc:docMk/>
            <pc:sldMk cId="4286308334" sldId="262"/>
            <ac:picMk id="15" creationId="{7FCA061E-8E0B-48B0-B365-30D156141326}"/>
          </ac:picMkLst>
        </pc:picChg>
      </pc:sldChg>
      <pc:sldChg chg="addSp modSp">
        <pc:chgData name="Gómez Muñoz, V. (18088589)" userId="S::18088589@student.hhs.nl::8faee464-e238-4cda-9ad2-012c7bce429c" providerId="AD" clId="Web-{E4773507-395A-88A8-E697-52DFFF139302}" dt="2018-09-07T10:58:04.114" v="314"/>
        <pc:sldMkLst>
          <pc:docMk/>
          <pc:sldMk cId="1574249053" sldId="263"/>
        </pc:sldMkLst>
        <pc:spChg chg="mod">
          <ac:chgData name="Gómez Muñoz, V. (18088589)" userId="S::18088589@student.hhs.nl::8faee464-e238-4cda-9ad2-012c7bce429c" providerId="AD" clId="Web-{E4773507-395A-88A8-E697-52DFFF139302}" dt="2018-09-07T10:58:04.114" v="314"/>
          <ac:spMkLst>
            <pc:docMk/>
            <pc:sldMk cId="1574249053" sldId="263"/>
            <ac:spMk id="11" creationId="{D915B1D4-EEF2-4A49-97A1-8A43CC9086B0}"/>
          </ac:spMkLst>
        </pc:spChg>
        <pc:spChg chg="mod">
          <ac:chgData name="Gómez Muñoz, V. (18088589)" userId="S::18088589@student.hhs.nl::8faee464-e238-4cda-9ad2-012c7bce429c" providerId="AD" clId="Web-{E4773507-395A-88A8-E697-52DFFF139302}" dt="2018-09-07T10:51:05.647" v="309" actId="20577"/>
          <ac:spMkLst>
            <pc:docMk/>
            <pc:sldMk cId="1574249053" sldId="263"/>
            <ac:spMk id="13" creationId="{2729EA82-482F-4EF1-B918-0B49C248205F}"/>
          </ac:spMkLst>
        </pc:spChg>
        <pc:picChg chg="add">
          <ac:chgData name="Gómez Muñoz, V. (18088589)" userId="S::18088589@student.hhs.nl::8faee464-e238-4cda-9ad2-012c7bce429c" providerId="AD" clId="Web-{E4773507-395A-88A8-E697-52DFFF139302}" dt="2018-09-07T10:47:43.143" v="302"/>
          <ac:picMkLst>
            <pc:docMk/>
            <pc:sldMk cId="1574249053" sldId="263"/>
            <ac:picMk id="7" creationId="{8BCD95EA-CCAF-4740-9D1C-A278A0EC8B22}"/>
          </ac:picMkLst>
        </pc:picChg>
      </pc:sldChg>
      <pc:sldChg chg="new del ord">
        <pc:chgData name="Gómez Muñoz, V. (18088589)" userId="S::18088589@student.hhs.nl::8faee464-e238-4cda-9ad2-012c7bce429c" providerId="AD" clId="Web-{E4773507-395A-88A8-E697-52DFFF139302}" dt="2018-09-07T10:42:02.663" v="141"/>
        <pc:sldMkLst>
          <pc:docMk/>
          <pc:sldMk cId="3074742665" sldId="264"/>
        </pc:sldMkLst>
      </pc:sldChg>
      <pc:sldChg chg="addSp delSp modSp add replId">
        <pc:chgData name="Gómez Muñoz, V. (18088589)" userId="S::18088589@student.hhs.nl::8faee464-e238-4cda-9ad2-012c7bce429c" providerId="AD" clId="Web-{E4773507-395A-88A8-E697-52DFFF139302}" dt="2018-09-07T10:52:37.368" v="310" actId="20577"/>
        <pc:sldMkLst>
          <pc:docMk/>
          <pc:sldMk cId="2938008785" sldId="265"/>
        </pc:sldMkLst>
        <pc:spChg chg="mod">
          <ac:chgData name="Gómez Muñoz, V. (18088589)" userId="S::18088589@student.hhs.nl::8faee464-e238-4cda-9ad2-012c7bce429c" providerId="AD" clId="Web-{E4773507-395A-88A8-E697-52DFFF139302}" dt="2018-09-07T10:42:10.944" v="162" actId="20577"/>
          <ac:spMkLst>
            <pc:docMk/>
            <pc:sldMk cId="2938008785" sldId="265"/>
            <ac:spMk id="2" creationId="{A5E8DB55-88D7-4EE6-A2CF-B577B7B21A03}"/>
          </ac:spMkLst>
        </pc:spChg>
        <pc:spChg chg="mod">
          <ac:chgData name="Gómez Muñoz, V. (18088589)" userId="S::18088589@student.hhs.nl::8faee464-e238-4cda-9ad2-012c7bce429c" providerId="AD" clId="Web-{E4773507-395A-88A8-E697-52DFFF139302}" dt="2018-09-07T10:52:37.368" v="310" actId="20577"/>
          <ac:spMkLst>
            <pc:docMk/>
            <pc:sldMk cId="2938008785" sldId="265"/>
            <ac:spMk id="3" creationId="{63F5D7AE-2380-4FA0-86C9-4A8302558486}"/>
          </ac:spMkLst>
        </pc:spChg>
        <pc:picChg chg="add del">
          <ac:chgData name="Gómez Muñoz, V. (18088589)" userId="S::18088589@student.hhs.nl::8faee464-e238-4cda-9ad2-012c7bce429c" providerId="AD" clId="Web-{E4773507-395A-88A8-E697-52DFFF139302}" dt="2018-09-07T10:46:38.656" v="292" actId="20577"/>
          <ac:picMkLst>
            <pc:docMk/>
            <pc:sldMk cId="2938008785" sldId="265"/>
            <ac:picMk id="4" creationId="{03BECD89-9CA7-4C8A-A648-B41028A6CF3B}"/>
          </ac:picMkLst>
        </pc:picChg>
        <pc:picChg chg="add">
          <ac:chgData name="Gómez Muñoz, V. (18088589)" userId="S::18088589@student.hhs.nl::8faee464-e238-4cda-9ad2-012c7bce429c" providerId="AD" clId="Web-{E4773507-395A-88A8-E697-52DFFF139302}" dt="2018-09-07T10:47:21.610" v="297" actId="20577"/>
          <ac:picMkLst>
            <pc:docMk/>
            <pc:sldMk cId="2938008785" sldId="265"/>
            <ac:picMk id="8" creationId="{4815ABA2-C95B-4A1B-BBA6-051C179CA354}"/>
          </ac:picMkLst>
        </pc:picChg>
      </pc:sldChg>
    </pc:docChg>
  </pc:docChgLst>
  <pc:docChgLst>
    <pc:chgData name="Garcia, V. (18076033)" userId="S::18076033@student.hhs.nl::035d53a4-dc89-41a3-a108-5bf9c0ee5887" providerId="AD" clId="Web-{55E4E38D-0AB3-081B-C93D-1A6AC53858E2}"/>
    <pc:docChg chg="addSld modSld">
      <pc:chgData name="Garcia, V. (18076033)" userId="S::18076033@student.hhs.nl::035d53a4-dc89-41a3-a108-5bf9c0ee5887" providerId="AD" clId="Web-{55E4E38D-0AB3-081B-C93D-1A6AC53858E2}" dt="2018-09-07T10:37:20.218" v="310" actId="20577"/>
      <pc:docMkLst>
        <pc:docMk/>
      </pc:docMkLst>
      <pc:sldChg chg="modSp">
        <pc:chgData name="Garcia, V. (18076033)" userId="S::18076033@student.hhs.nl::035d53a4-dc89-41a3-a108-5bf9c0ee5887" providerId="AD" clId="Web-{55E4E38D-0AB3-081B-C93D-1A6AC53858E2}" dt="2018-09-07T10:27:51.123" v="207" actId="20577"/>
        <pc:sldMkLst>
          <pc:docMk/>
          <pc:sldMk cId="2720889049" sldId="257"/>
        </pc:sldMkLst>
        <pc:spChg chg="mod">
          <ac:chgData name="Garcia, V. (18076033)" userId="S::18076033@student.hhs.nl::035d53a4-dc89-41a3-a108-5bf9c0ee5887" providerId="AD" clId="Web-{55E4E38D-0AB3-081B-C93D-1A6AC53858E2}" dt="2018-09-07T10:27:51.123" v="207" actId="20577"/>
          <ac:spMkLst>
            <pc:docMk/>
            <pc:sldMk cId="2720889049" sldId="257"/>
            <ac:spMk id="3" creationId="{63F5D7AE-2380-4FA0-86C9-4A8302558486}"/>
          </ac:spMkLst>
        </pc:spChg>
      </pc:sldChg>
      <pc:sldChg chg="addSp delSp modSp">
        <pc:chgData name="Garcia, V. (18076033)" userId="S::18076033@student.hhs.nl::035d53a4-dc89-41a3-a108-5bf9c0ee5887" providerId="AD" clId="Web-{55E4E38D-0AB3-081B-C93D-1A6AC53858E2}" dt="2018-09-07T10:18:44.699" v="3" actId="1076"/>
        <pc:sldMkLst>
          <pc:docMk/>
          <pc:sldMk cId="2536124341" sldId="261"/>
        </pc:sldMkLst>
        <pc:picChg chg="add mod">
          <ac:chgData name="Garcia, V. (18076033)" userId="S::18076033@student.hhs.nl::035d53a4-dc89-41a3-a108-5bf9c0ee5887" providerId="AD" clId="Web-{55E4E38D-0AB3-081B-C93D-1A6AC53858E2}" dt="2018-09-07T10:18:44.699" v="3" actId="1076"/>
          <ac:picMkLst>
            <pc:docMk/>
            <pc:sldMk cId="2536124341" sldId="261"/>
            <ac:picMk id="3" creationId="{EF3D7BE7-429E-441C-B075-FDADB91E3644}"/>
          </ac:picMkLst>
        </pc:picChg>
        <pc:picChg chg="del">
          <ac:chgData name="Garcia, V. (18076033)" userId="S::18076033@student.hhs.nl::035d53a4-dc89-41a3-a108-5bf9c0ee5887" providerId="AD" clId="Web-{55E4E38D-0AB3-081B-C93D-1A6AC53858E2}" dt="2018-09-07T10:17:32.476" v="1" actId="1076"/>
          <ac:picMkLst>
            <pc:docMk/>
            <pc:sldMk cId="2536124341" sldId="261"/>
            <ac:picMk id="9" creationId="{E479DD20-742F-4095-8A52-9B7A3843FC0F}"/>
          </ac:picMkLst>
        </pc:picChg>
      </pc:sldChg>
      <pc:sldChg chg="addSp delSp modSp add replId">
        <pc:chgData name="Garcia, V. (18076033)" userId="S::18076033@student.hhs.nl::035d53a4-dc89-41a3-a108-5bf9c0ee5887" providerId="AD" clId="Web-{55E4E38D-0AB3-081B-C93D-1A6AC53858E2}" dt="2018-09-07T10:37:20.218" v="310" actId="20577"/>
        <pc:sldMkLst>
          <pc:docMk/>
          <pc:sldMk cId="1574249053" sldId="263"/>
        </pc:sldMkLst>
        <pc:spChg chg="mod">
          <ac:chgData name="Garcia, V. (18076033)" userId="S::18076033@student.hhs.nl::035d53a4-dc89-41a3-a108-5bf9c0ee5887" providerId="AD" clId="Web-{55E4E38D-0AB3-081B-C93D-1A6AC53858E2}" dt="2018-09-07T10:24:42.415" v="34" actId="20577"/>
          <ac:spMkLst>
            <pc:docMk/>
            <pc:sldMk cId="1574249053" sldId="263"/>
            <ac:spMk id="2" creationId="{A5E8DB55-88D7-4EE6-A2CF-B577B7B21A03}"/>
          </ac:spMkLst>
        </pc:spChg>
        <pc:spChg chg="del">
          <ac:chgData name="Garcia, V. (18076033)" userId="S::18076033@student.hhs.nl::035d53a4-dc89-41a3-a108-5bf9c0ee5887" providerId="AD" clId="Web-{55E4E38D-0AB3-081B-C93D-1A6AC53858E2}" dt="2018-09-07T10:24:52.167" v="39" actId="20577"/>
          <ac:spMkLst>
            <pc:docMk/>
            <pc:sldMk cId="1574249053" sldId="263"/>
            <ac:spMk id="4" creationId="{27D5E6A3-F2E5-44EA-8A46-9ED783DCE3DF}"/>
          </ac:spMkLst>
        </pc:spChg>
        <pc:spChg chg="add del mod">
          <ac:chgData name="Garcia, V. (18076033)" userId="S::18076033@student.hhs.nl::035d53a4-dc89-41a3-a108-5bf9c0ee5887" providerId="AD" clId="Web-{55E4E38D-0AB3-081B-C93D-1A6AC53858E2}" dt="2018-09-07T10:31:30.385" v="228" actId="20577"/>
          <ac:spMkLst>
            <pc:docMk/>
            <pc:sldMk cId="1574249053" sldId="263"/>
            <ac:spMk id="8" creationId="{2F869FC9-0B30-454B-B9F2-CF8A01417D20}"/>
          </ac:spMkLst>
        </pc:spChg>
        <pc:spChg chg="del">
          <ac:chgData name="Garcia, V. (18076033)" userId="S::18076033@student.hhs.nl::035d53a4-dc89-41a3-a108-5bf9c0ee5887" providerId="AD" clId="Web-{55E4E38D-0AB3-081B-C93D-1A6AC53858E2}" dt="2018-09-07T10:24:49.714" v="37" actId="20577"/>
          <ac:spMkLst>
            <pc:docMk/>
            <pc:sldMk cId="1574249053" sldId="263"/>
            <ac:spMk id="9" creationId="{59884BD3-5AE2-443E-B456-4621557712CF}"/>
          </ac:spMkLst>
        </pc:spChg>
        <pc:spChg chg="del">
          <ac:chgData name="Garcia, V. (18076033)" userId="S::18076033@student.hhs.nl::035d53a4-dc89-41a3-a108-5bf9c0ee5887" providerId="AD" clId="Web-{55E4E38D-0AB3-081B-C93D-1A6AC53858E2}" dt="2018-09-07T10:24:50.886" v="38" actId="20577"/>
          <ac:spMkLst>
            <pc:docMk/>
            <pc:sldMk cId="1574249053" sldId="263"/>
            <ac:spMk id="10" creationId="{C024D51C-4EC9-42CD-A542-C869F1ECCD0E}"/>
          </ac:spMkLst>
        </pc:spChg>
        <pc:spChg chg="add mod">
          <ac:chgData name="Garcia, V. (18076033)" userId="S::18076033@student.hhs.nl::035d53a4-dc89-41a3-a108-5bf9c0ee5887" providerId="AD" clId="Web-{55E4E38D-0AB3-081B-C93D-1A6AC53858E2}" dt="2018-09-07T10:37:14.781" v="308" actId="20577"/>
          <ac:spMkLst>
            <pc:docMk/>
            <pc:sldMk cId="1574249053" sldId="263"/>
            <ac:spMk id="11" creationId="{D915B1D4-EEF2-4A49-97A1-8A43CC9086B0}"/>
          </ac:spMkLst>
        </pc:spChg>
        <pc:spChg chg="add mod">
          <ac:chgData name="Garcia, V. (18076033)" userId="S::18076033@student.hhs.nl::035d53a4-dc89-41a3-a108-5bf9c0ee5887" providerId="AD" clId="Web-{55E4E38D-0AB3-081B-C93D-1A6AC53858E2}" dt="2018-09-07T10:37:20.218" v="310" actId="20577"/>
          <ac:spMkLst>
            <pc:docMk/>
            <pc:sldMk cId="1574249053" sldId="263"/>
            <ac:spMk id="12" creationId="{EC2CA192-7815-4D61-B8F5-02EFEA6C8CB0}"/>
          </ac:spMkLst>
        </pc:spChg>
        <pc:spChg chg="add mod">
          <ac:chgData name="Garcia, V. (18076033)" userId="S::18076033@student.hhs.nl::035d53a4-dc89-41a3-a108-5bf9c0ee5887" providerId="AD" clId="Web-{55E4E38D-0AB3-081B-C93D-1A6AC53858E2}" dt="2018-09-07T10:37:17.531" v="309" actId="20577"/>
          <ac:spMkLst>
            <pc:docMk/>
            <pc:sldMk cId="1574249053" sldId="263"/>
            <ac:spMk id="13" creationId="{2729EA82-482F-4EF1-B918-0B49C248205F}"/>
          </ac:spMkLst>
        </pc:spChg>
        <pc:picChg chg="add del mod">
          <ac:chgData name="Garcia, V. (18076033)" userId="S::18076033@student.hhs.nl::035d53a4-dc89-41a3-a108-5bf9c0ee5887" providerId="AD" clId="Web-{55E4E38D-0AB3-081B-C93D-1A6AC53858E2}" dt="2018-09-07T10:32:28.496" v="237" actId="20577"/>
          <ac:picMkLst>
            <pc:docMk/>
            <pc:sldMk cId="1574249053" sldId="263"/>
            <ac:picMk id="6" creationId="{AA3A2AF8-724B-48EA-BDD9-FD7D830D842B}"/>
          </ac:picMkLst>
        </pc:picChg>
      </pc:sldChg>
    </pc:docChg>
  </pc:docChgLst>
  <pc:docChgLst>
    <pc:chgData name="Garcia, V. (18076033)" userId="S::18076033@student.hhs.nl::035d53a4-dc89-41a3-a108-5bf9c0ee5887" providerId="AD" clId="Web-{3C5CB2E9-462F-E6DF-4AA5-D0187B2F2AD6}"/>
    <pc:docChg chg="modSld">
      <pc:chgData name="Garcia, V. (18076033)" userId="S::18076033@student.hhs.nl::035d53a4-dc89-41a3-a108-5bf9c0ee5887" providerId="AD" clId="Web-{3C5CB2E9-462F-E6DF-4AA5-D0187B2F2AD6}" dt="2018-09-07T10:51:32.806" v="43"/>
      <pc:docMkLst>
        <pc:docMk/>
      </pc:docMkLst>
      <pc:sldChg chg="addSp modSp">
        <pc:chgData name="Garcia, V. (18076033)" userId="S::18076033@student.hhs.nl::035d53a4-dc89-41a3-a108-5bf9c0ee5887" providerId="AD" clId="Web-{3C5CB2E9-462F-E6DF-4AA5-D0187B2F2AD6}" dt="2018-09-07T10:47:43.795" v="26" actId="1076"/>
        <pc:sldMkLst>
          <pc:docMk/>
          <pc:sldMk cId="2703127196" sldId="256"/>
        </pc:sldMkLst>
        <pc:spChg chg="mod">
          <ac:chgData name="Garcia, V. (18076033)" userId="S::18076033@student.hhs.nl::035d53a4-dc89-41a3-a108-5bf9c0ee5887" providerId="AD" clId="Web-{3C5CB2E9-462F-E6DF-4AA5-D0187B2F2AD6}" dt="2018-09-07T10:46:05.883" v="24" actId="1076"/>
          <ac:spMkLst>
            <pc:docMk/>
            <pc:sldMk cId="2703127196" sldId="256"/>
            <ac:spMk id="9" creationId="{F2D28D72-B312-412F-AB93-C75EEE181A30}"/>
          </ac:spMkLst>
        </pc:spChg>
        <pc:picChg chg="add mod">
          <ac:chgData name="Garcia, V. (18076033)" userId="S::18076033@student.hhs.nl::035d53a4-dc89-41a3-a108-5bf9c0ee5887" providerId="AD" clId="Web-{3C5CB2E9-462F-E6DF-4AA5-D0187B2F2AD6}" dt="2018-09-07T10:47:43.795" v="26" actId="1076"/>
          <ac:picMkLst>
            <pc:docMk/>
            <pc:sldMk cId="2703127196" sldId="256"/>
            <ac:picMk id="5" creationId="{3C273DD1-38B1-4BE4-B5C4-8204424257FD}"/>
          </ac:picMkLst>
        </pc:picChg>
      </pc:sldChg>
      <pc:sldChg chg="addSp modSp">
        <pc:chgData name="Garcia, V. (18076033)" userId="S::18076033@student.hhs.nl::035d53a4-dc89-41a3-a108-5bf9c0ee5887" providerId="AD" clId="Web-{3C5CB2E9-462F-E6DF-4AA5-D0187B2F2AD6}" dt="2018-09-07T10:49:08.736" v="31" actId="1076"/>
        <pc:sldMkLst>
          <pc:docMk/>
          <pc:sldMk cId="2720889049" sldId="257"/>
        </pc:sldMkLst>
        <pc:picChg chg="add mod">
          <ac:chgData name="Garcia, V. (18076033)" userId="S::18076033@student.hhs.nl::035d53a4-dc89-41a3-a108-5bf9c0ee5887" providerId="AD" clId="Web-{3C5CB2E9-462F-E6DF-4AA5-D0187B2F2AD6}" dt="2018-09-07T10:49:08.736" v="31" actId="1076"/>
          <ac:picMkLst>
            <pc:docMk/>
            <pc:sldMk cId="2720889049" sldId="257"/>
            <ac:picMk id="6" creationId="{C80D2A5C-632A-48EB-A479-A6B4F62B6455}"/>
          </ac:picMkLst>
        </pc:picChg>
      </pc:sldChg>
      <pc:sldChg chg="addSp">
        <pc:chgData name="Garcia, V. (18076033)" userId="S::18076033@student.hhs.nl::035d53a4-dc89-41a3-a108-5bf9c0ee5887" providerId="AD" clId="Web-{3C5CB2E9-462F-E6DF-4AA5-D0187B2F2AD6}" dt="2018-09-07T10:49:26.300" v="35"/>
        <pc:sldMkLst>
          <pc:docMk/>
          <pc:sldMk cId="3990679441" sldId="260"/>
        </pc:sldMkLst>
        <pc:picChg chg="add">
          <ac:chgData name="Garcia, V. (18076033)" userId="S::18076033@student.hhs.nl::035d53a4-dc89-41a3-a108-5bf9c0ee5887" providerId="AD" clId="Web-{3C5CB2E9-462F-E6DF-4AA5-D0187B2F2AD6}" dt="2018-09-07T10:49:26.300" v="35"/>
          <ac:picMkLst>
            <pc:docMk/>
            <pc:sldMk cId="3990679441" sldId="260"/>
            <ac:picMk id="7" creationId="{4BA0CA5D-6EE7-4E23-A74F-1553B3B2732C}"/>
          </ac:picMkLst>
        </pc:picChg>
      </pc:sldChg>
      <pc:sldChg chg="addSp modSp">
        <pc:chgData name="Garcia, V. (18076033)" userId="S::18076033@student.hhs.nl::035d53a4-dc89-41a3-a108-5bf9c0ee5887" providerId="AD" clId="Web-{3C5CB2E9-462F-E6DF-4AA5-D0187B2F2AD6}" dt="2018-09-07T10:49:22.784" v="34" actId="1076"/>
        <pc:sldMkLst>
          <pc:docMk/>
          <pc:sldMk cId="2536124341" sldId="261"/>
        </pc:sldMkLst>
        <pc:picChg chg="add">
          <ac:chgData name="Garcia, V. (18076033)" userId="S::18076033@student.hhs.nl::035d53a4-dc89-41a3-a108-5bf9c0ee5887" providerId="AD" clId="Web-{3C5CB2E9-462F-E6DF-4AA5-D0187B2F2AD6}" dt="2018-09-07T10:49:17.502" v="33" actId="1076"/>
          <ac:picMkLst>
            <pc:docMk/>
            <pc:sldMk cId="2536124341" sldId="261"/>
            <ac:picMk id="6" creationId="{A93A49FE-F472-4276-9B2A-6357929E70F8}"/>
          </ac:picMkLst>
        </pc:picChg>
        <pc:picChg chg="mod">
          <ac:chgData name="Garcia, V. (18076033)" userId="S::18076033@student.hhs.nl::035d53a4-dc89-41a3-a108-5bf9c0ee5887" providerId="AD" clId="Web-{3C5CB2E9-462F-E6DF-4AA5-D0187B2F2AD6}" dt="2018-09-07T10:49:22.784" v="34" actId="1076"/>
          <ac:picMkLst>
            <pc:docMk/>
            <pc:sldMk cId="2536124341" sldId="261"/>
            <ac:picMk id="11" creationId="{3A8E661B-F914-40D2-96E8-9C0DC71B9E03}"/>
          </ac:picMkLst>
        </pc:picChg>
      </pc:sldChg>
      <pc:sldChg chg="addSp">
        <pc:chgData name="Garcia, V. (18076033)" userId="S::18076033@student.hhs.nl::035d53a4-dc89-41a3-a108-5bf9c0ee5887" providerId="AD" clId="Web-{3C5CB2E9-462F-E6DF-4AA5-D0187B2F2AD6}" dt="2018-09-07T10:49:32.238" v="36"/>
        <pc:sldMkLst>
          <pc:docMk/>
          <pc:sldMk cId="4286308334" sldId="262"/>
        </pc:sldMkLst>
        <pc:picChg chg="add">
          <ac:chgData name="Garcia, V. (18076033)" userId="S::18076033@student.hhs.nl::035d53a4-dc89-41a3-a108-5bf9c0ee5887" providerId="AD" clId="Web-{3C5CB2E9-462F-E6DF-4AA5-D0187B2F2AD6}" dt="2018-09-07T10:49:32.238" v="36"/>
          <ac:picMkLst>
            <pc:docMk/>
            <pc:sldMk cId="4286308334" sldId="262"/>
            <ac:picMk id="4" creationId="{C7101B55-0FF8-41DC-821B-A0E1CE0C97B4}"/>
          </ac:picMkLst>
        </pc:picChg>
      </pc:sldChg>
      <pc:sldChg chg="addSp modTransition">
        <pc:chgData name="Garcia, V. (18076033)" userId="S::18076033@student.hhs.nl::035d53a4-dc89-41a3-a108-5bf9c0ee5887" providerId="AD" clId="Web-{3C5CB2E9-462F-E6DF-4AA5-D0187B2F2AD6}" dt="2018-09-07T10:51:32.806" v="43"/>
        <pc:sldMkLst>
          <pc:docMk/>
          <pc:sldMk cId="1574249053" sldId="263"/>
        </pc:sldMkLst>
        <pc:picChg chg="add">
          <ac:chgData name="Garcia, V. (18076033)" userId="S::18076033@student.hhs.nl::035d53a4-dc89-41a3-a108-5bf9c0ee5887" providerId="AD" clId="Web-{3C5CB2E9-462F-E6DF-4AA5-D0187B2F2AD6}" dt="2018-09-07T10:49:36.754" v="37"/>
          <ac:picMkLst>
            <pc:docMk/>
            <pc:sldMk cId="1574249053" sldId="263"/>
            <ac:picMk id="4" creationId="{FF1A9E16-5E8D-44E9-B38C-B355A2712037}"/>
          </ac:picMkLst>
        </pc:picChg>
      </pc:sldChg>
      <pc:sldChg chg="addSp">
        <pc:chgData name="Garcia, V. (18076033)" userId="S::18076033@student.hhs.nl::035d53a4-dc89-41a3-a108-5bf9c0ee5887" providerId="AD" clId="Web-{3C5CB2E9-462F-E6DF-4AA5-D0187B2F2AD6}" dt="2018-09-07T10:49:12.049" v="32"/>
        <pc:sldMkLst>
          <pc:docMk/>
          <pc:sldMk cId="2938008785" sldId="265"/>
        </pc:sldMkLst>
        <pc:picChg chg="add">
          <ac:chgData name="Garcia, V. (18076033)" userId="S::18076033@student.hhs.nl::035d53a4-dc89-41a3-a108-5bf9c0ee5887" providerId="AD" clId="Web-{3C5CB2E9-462F-E6DF-4AA5-D0187B2F2AD6}" dt="2018-09-07T10:49:12.049" v="32"/>
          <ac:picMkLst>
            <pc:docMk/>
            <pc:sldMk cId="2938008785" sldId="265"/>
            <ac:picMk id="6" creationId="{A3F64120-5384-4160-9B05-85EAC7F4EE59}"/>
          </ac:picMkLst>
        </pc:picChg>
      </pc:sldChg>
    </pc:docChg>
  </pc:docChgLst>
  <pc:docChgLst>
    <pc:chgData name="Visser, P.I. de (16080696)" userId="S::16080696@student.hhs.nl::f646e6ec-af5f-4c01-a4df-d9276efdeb56" providerId="AD" clId="Web-{364A064E-0A86-08A4-F5D6-C2AEA006E0DA}"/>
    <pc:docChg chg="modSld">
      <pc:chgData name="Visser, P.I. de (16080696)" userId="S::16080696@student.hhs.nl::f646e6ec-af5f-4c01-a4df-d9276efdeb56" providerId="AD" clId="Web-{364A064E-0A86-08A4-F5D6-C2AEA006E0DA}" dt="2018-09-07T08:35:00.199" v="5"/>
      <pc:docMkLst>
        <pc:docMk/>
      </pc:docMkLst>
      <pc:sldChg chg="delSp">
        <pc:chgData name="Visser, P.I. de (16080696)" userId="S::16080696@student.hhs.nl::f646e6ec-af5f-4c01-a4df-d9276efdeb56" providerId="AD" clId="Web-{364A064E-0A86-08A4-F5D6-C2AEA006E0DA}" dt="2018-09-07T08:35:00.199" v="5"/>
        <pc:sldMkLst>
          <pc:docMk/>
          <pc:sldMk cId="2703127196" sldId="256"/>
        </pc:sldMkLst>
        <pc:spChg chg="del">
          <ac:chgData name="Visser, P.I. de (16080696)" userId="S::16080696@student.hhs.nl::f646e6ec-af5f-4c01-a4df-d9276efdeb56" providerId="AD" clId="Web-{364A064E-0A86-08A4-F5D6-C2AEA006E0DA}" dt="2018-09-07T08:32:19.559" v="0"/>
          <ac:spMkLst>
            <pc:docMk/>
            <pc:sldMk cId="2703127196" sldId="256"/>
            <ac:spMk id="4" creationId="{E017F661-CD8A-4D7F-91E0-DA857721BB17}"/>
          </ac:spMkLst>
        </pc:spChg>
        <pc:spChg chg="del">
          <ac:chgData name="Visser, P.I. de (16080696)" userId="S::16080696@student.hhs.nl::f646e6ec-af5f-4c01-a4df-d9276efdeb56" providerId="AD" clId="Web-{364A064E-0A86-08A4-F5D6-C2AEA006E0DA}" dt="2018-09-07T08:35:00.199" v="5"/>
          <ac:spMkLst>
            <pc:docMk/>
            <pc:sldMk cId="2703127196" sldId="256"/>
            <ac:spMk id="7" creationId="{ABB4895A-1B32-4D8F-9CF4-96899976E920}"/>
          </ac:spMkLst>
        </pc:spChg>
        <pc:picChg chg="del">
          <ac:chgData name="Visser, P.I. de (16080696)" userId="S::16080696@student.hhs.nl::f646e6ec-af5f-4c01-a4df-d9276efdeb56" providerId="AD" clId="Web-{364A064E-0A86-08A4-F5D6-C2AEA006E0DA}" dt="2018-09-07T08:34:27.762" v="4"/>
          <ac:picMkLst>
            <pc:docMk/>
            <pc:sldMk cId="2703127196" sldId="256"/>
            <ac:picMk id="8" creationId="{574F791C-E06C-4400-9813-4541E822994C}"/>
          </ac:picMkLst>
        </pc:picChg>
        <pc:picChg chg="del">
          <ac:chgData name="Visser, P.I. de (16080696)" userId="S::16080696@student.hhs.nl::f646e6ec-af5f-4c01-a4df-d9276efdeb56" providerId="AD" clId="Web-{364A064E-0A86-08A4-F5D6-C2AEA006E0DA}" dt="2018-09-07T08:32:25.574" v="1"/>
          <ac:picMkLst>
            <pc:docMk/>
            <pc:sldMk cId="2703127196" sldId="256"/>
            <ac:picMk id="10" creationId="{7C2BFDFE-9C89-4A07-B705-C615357752B8}"/>
          </ac:picMkLst>
        </pc:picChg>
      </pc:sldChg>
    </pc:docChg>
  </pc:docChgLst>
  <pc:docChgLst>
    <pc:chgData name="Megan Meezen" userId="ab83d677-2028-4181-818a-38f6465b2e6b" providerId="ADAL" clId="{42C00838-7291-4231-99D4-AB99514C2831}"/>
    <pc:docChg chg="undo custSel addSld delSld modSld">
      <pc:chgData name="Megan Meezen" userId="ab83d677-2028-4181-818a-38f6465b2e6b" providerId="ADAL" clId="{42C00838-7291-4231-99D4-AB99514C2831}" dt="2018-09-07T08:46:24.342" v="268" actId="1076"/>
      <pc:docMkLst>
        <pc:docMk/>
      </pc:docMkLst>
      <pc:sldChg chg="addSp delSp modSp mod setBg setClrOvrMap delDesignElem">
        <pc:chgData name="Megan Meezen" userId="ab83d677-2028-4181-818a-38f6465b2e6b" providerId="ADAL" clId="{42C00838-7291-4231-99D4-AB99514C2831}" dt="2018-09-07T08:40:11.752" v="211" actId="1076"/>
        <pc:sldMkLst>
          <pc:docMk/>
          <pc:sldMk cId="2703127196" sldId="256"/>
        </pc:sldMkLst>
        <pc:spChg chg="mod ord">
          <ac:chgData name="Megan Meezen" userId="ab83d677-2028-4181-818a-38f6465b2e6b" providerId="ADAL" clId="{42C00838-7291-4231-99D4-AB99514C2831}" dt="2018-09-07T08:37:39.534" v="66" actId="113"/>
          <ac:spMkLst>
            <pc:docMk/>
            <pc:sldMk cId="2703127196" sldId="256"/>
            <ac:spMk id="2" creationId="{8D300881-2E6E-41F2-BFFC-A60E5630F09E}"/>
          </ac:spMkLst>
        </pc:spChg>
        <pc:spChg chg="mod ord">
          <ac:chgData name="Megan Meezen" userId="ab83d677-2028-4181-818a-38f6465b2e6b" providerId="ADAL" clId="{42C00838-7291-4231-99D4-AB99514C2831}" dt="2018-09-07T08:36:47.725" v="48" actId="20577"/>
          <ac:spMkLst>
            <pc:docMk/>
            <pc:sldMk cId="2703127196" sldId="256"/>
            <ac:spMk id="3" creationId="{756B3086-9C68-461C-AF04-D1C7CAB0BF86}"/>
          </ac:spMkLst>
        </pc:spChg>
        <pc:spChg chg="del">
          <ac:chgData name="Megan Meezen" userId="ab83d677-2028-4181-818a-38f6465b2e6b" providerId="ADAL" clId="{42C00838-7291-4231-99D4-AB99514C2831}" dt="2018-09-07T08:34:11.595" v="1" actId="478"/>
          <ac:spMkLst>
            <pc:docMk/>
            <pc:sldMk cId="2703127196" sldId="256"/>
            <ac:spMk id="4" creationId="{E017F661-CD8A-4D7F-91E0-DA857721BB17}"/>
          </ac:spMkLst>
        </pc:spChg>
        <pc:spChg chg="del">
          <ac:chgData name="Megan Meezen" userId="ab83d677-2028-4181-818a-38f6465b2e6b" providerId="ADAL" clId="{42C00838-7291-4231-99D4-AB99514C2831}" dt="2018-09-07T08:34:42.646" v="3" actId="478"/>
          <ac:spMkLst>
            <pc:docMk/>
            <pc:sldMk cId="2703127196" sldId="256"/>
            <ac:spMk id="7" creationId="{ABB4895A-1B32-4D8F-9CF4-96899976E920}"/>
          </ac:spMkLst>
        </pc:spChg>
        <pc:spChg chg="add mod">
          <ac:chgData name="Megan Meezen" userId="ab83d677-2028-4181-818a-38f6465b2e6b" providerId="ADAL" clId="{42C00838-7291-4231-99D4-AB99514C2831}" dt="2018-09-07T08:37:34.489" v="65" actId="1076"/>
          <ac:spMkLst>
            <pc:docMk/>
            <pc:sldMk cId="2703127196" sldId="256"/>
            <ac:spMk id="9" creationId="{F2D28D72-B312-412F-AB93-C75EEE181A30}"/>
          </ac:spMkLst>
        </pc:spChg>
        <pc:spChg chg="add del">
          <ac:chgData name="Megan Meezen" userId="ab83d677-2028-4181-818a-38f6465b2e6b" providerId="ADAL" clId="{42C00838-7291-4231-99D4-AB99514C2831}" dt="2018-09-07T08:40:11.752" v="211" actId="1076"/>
          <ac:spMkLst>
            <pc:docMk/>
            <pc:sldMk cId="2703127196" sldId="256"/>
            <ac:spMk id="11" creationId="{557ADA24-F07F-4AF3-A108-8B0538C1BB87}"/>
          </ac:spMkLst>
        </pc:spChg>
        <pc:picChg chg="del mod">
          <ac:chgData name="Megan Meezen" userId="ab83d677-2028-4181-818a-38f6465b2e6b" providerId="ADAL" clId="{42C00838-7291-4231-99D4-AB99514C2831}" dt="2018-09-07T08:35:05.239" v="7" actId="478"/>
          <ac:picMkLst>
            <pc:docMk/>
            <pc:sldMk cId="2703127196" sldId="256"/>
            <ac:picMk id="5" creationId="{349819AA-9C8D-43AD-AA44-2BE314A40963}"/>
          </ac:picMkLst>
        </pc:picChg>
        <pc:picChg chg="mod">
          <ac:chgData name="Megan Meezen" userId="ab83d677-2028-4181-818a-38f6465b2e6b" providerId="ADAL" clId="{42C00838-7291-4231-99D4-AB99514C2831}" dt="2018-09-07T08:40:03.500" v="209" actId="14100"/>
          <ac:picMkLst>
            <pc:docMk/>
            <pc:sldMk cId="2703127196" sldId="256"/>
            <ac:picMk id="6" creationId="{4640C470-4FCC-40B5-86DF-5DB282B5B63E}"/>
          </ac:picMkLst>
        </pc:picChg>
        <pc:picChg chg="del">
          <ac:chgData name="Megan Meezen" userId="ab83d677-2028-4181-818a-38f6465b2e6b" providerId="ADAL" clId="{42C00838-7291-4231-99D4-AB99514C2831}" dt="2018-09-07T08:34:09.681" v="0" actId="478"/>
          <ac:picMkLst>
            <pc:docMk/>
            <pc:sldMk cId="2703127196" sldId="256"/>
            <ac:picMk id="8" creationId="{574F791C-E06C-4400-9813-4541E822994C}"/>
          </ac:picMkLst>
        </pc:picChg>
      </pc:sldChg>
      <pc:sldChg chg="addSp delSp modSp add mod modTransition setBg">
        <pc:chgData name="Megan Meezen" userId="ab83d677-2028-4181-818a-38f6465b2e6b" providerId="ADAL" clId="{42C00838-7291-4231-99D4-AB99514C2831}" dt="2018-09-07T08:46:24.342" v="268" actId="1076"/>
        <pc:sldMkLst>
          <pc:docMk/>
          <pc:sldMk cId="2720889049" sldId="257"/>
        </pc:sldMkLst>
        <pc:spChg chg="mod">
          <ac:chgData name="Megan Meezen" userId="ab83d677-2028-4181-818a-38f6465b2e6b" providerId="ADAL" clId="{42C00838-7291-4231-99D4-AB99514C2831}" dt="2018-09-07T08:42:59.952" v="247" actId="26606"/>
          <ac:spMkLst>
            <pc:docMk/>
            <pc:sldMk cId="2720889049" sldId="257"/>
            <ac:spMk id="2" creationId="{A5E8DB55-88D7-4EE6-A2CF-B577B7B21A03}"/>
          </ac:spMkLst>
        </pc:spChg>
        <pc:spChg chg="mod">
          <ac:chgData name="Megan Meezen" userId="ab83d677-2028-4181-818a-38f6465b2e6b" providerId="ADAL" clId="{42C00838-7291-4231-99D4-AB99514C2831}" dt="2018-09-07T08:46:21.520" v="267" actId="14100"/>
          <ac:spMkLst>
            <pc:docMk/>
            <pc:sldMk cId="2720889049" sldId="257"/>
            <ac:spMk id="3" creationId="{63F5D7AE-2380-4FA0-86C9-4A8302558486}"/>
          </ac:spMkLst>
        </pc:spChg>
        <pc:spChg chg="add del mod">
          <ac:chgData name="Megan Meezen" userId="ab83d677-2028-4181-818a-38f6465b2e6b" providerId="ADAL" clId="{42C00838-7291-4231-99D4-AB99514C2831}" dt="2018-09-07T08:45:47.231" v="264" actId="478"/>
          <ac:spMkLst>
            <pc:docMk/>
            <pc:sldMk cId="2720889049" sldId="257"/>
            <ac:spMk id="6" creationId="{FA510515-31DF-4B2C-A643-CAB084B4EA78}"/>
          </ac:spMkLst>
        </pc:spChg>
        <pc:spChg chg="add del">
          <ac:chgData name="Megan Meezen" userId="ab83d677-2028-4181-818a-38f6465b2e6b" providerId="ADAL" clId="{42C00838-7291-4231-99D4-AB99514C2831}" dt="2018-09-07T08:42:59.952" v="247" actId="26606"/>
          <ac:spMkLst>
            <pc:docMk/>
            <pc:sldMk cId="2720889049" sldId="257"/>
            <ac:spMk id="10" creationId="{AA3A2BC7-18E6-476A-8843-E97657CFD963}"/>
          </ac:spMkLst>
        </pc:spChg>
        <pc:grpChg chg="add del">
          <ac:chgData name="Megan Meezen" userId="ab83d677-2028-4181-818a-38f6465b2e6b" providerId="ADAL" clId="{42C00838-7291-4231-99D4-AB99514C2831}" dt="2018-09-07T08:42:59.952" v="247" actId="26606"/>
          <ac:grpSpMkLst>
            <pc:docMk/>
            <pc:sldMk cId="2720889049" sldId="257"/>
            <ac:grpSpMk id="12" creationId="{2DD93539-9912-4F5E-9CB9-D0E21C06C5E4}"/>
          </ac:grpSpMkLst>
        </pc:grpChg>
        <pc:grpChg chg="add del">
          <ac:chgData name="Megan Meezen" userId="ab83d677-2028-4181-818a-38f6465b2e6b" providerId="ADAL" clId="{42C00838-7291-4231-99D4-AB99514C2831}" dt="2018-09-07T08:42:59.952" v="247" actId="26606"/>
          <ac:grpSpMkLst>
            <pc:docMk/>
            <pc:sldMk cId="2720889049" sldId="257"/>
            <ac:grpSpMk id="33" creationId="{4AD50174-8C74-4986-A777-AD4C43FDFC7D}"/>
          </ac:grpSpMkLst>
        </pc:grpChg>
        <pc:grpChg chg="add del">
          <ac:chgData name="Megan Meezen" userId="ab83d677-2028-4181-818a-38f6465b2e6b" providerId="ADAL" clId="{42C00838-7291-4231-99D4-AB99514C2831}" dt="2018-09-07T08:42:59.952" v="247" actId="26606"/>
          <ac:grpSpMkLst>
            <pc:docMk/>
            <pc:sldMk cId="2720889049" sldId="257"/>
            <ac:grpSpMk id="54" creationId="{7DE3D252-53B3-4561-B096-7804B9BDF142}"/>
          </ac:grpSpMkLst>
        </pc:grpChg>
        <pc:picChg chg="add del mod">
          <ac:chgData name="Megan Meezen" userId="ab83d677-2028-4181-818a-38f6465b2e6b" providerId="ADAL" clId="{42C00838-7291-4231-99D4-AB99514C2831}" dt="2018-09-07T08:40:42.984" v="217" actId="478"/>
          <ac:picMkLst>
            <pc:docMk/>
            <pc:sldMk cId="2720889049" sldId="257"/>
            <ac:picMk id="4" creationId="{B7047F0F-40E5-46EE-83B7-1273C072FC69}"/>
          </ac:picMkLst>
        </pc:picChg>
        <pc:picChg chg="add mod ord">
          <ac:chgData name="Megan Meezen" userId="ab83d677-2028-4181-818a-38f6465b2e6b" providerId="ADAL" clId="{42C00838-7291-4231-99D4-AB99514C2831}" dt="2018-09-07T08:43:23.425" v="248" actId="207"/>
          <ac:picMkLst>
            <pc:docMk/>
            <pc:sldMk cId="2720889049" sldId="257"/>
            <ac:picMk id="5" creationId="{5160E83F-DD88-4A58-95DE-5B91F498E0D4}"/>
          </ac:picMkLst>
        </pc:picChg>
        <pc:picChg chg="add mod">
          <ac:chgData name="Megan Meezen" userId="ab83d677-2028-4181-818a-38f6465b2e6b" providerId="ADAL" clId="{42C00838-7291-4231-99D4-AB99514C2831}" dt="2018-09-07T08:46:24.342" v="268" actId="1076"/>
          <ac:picMkLst>
            <pc:docMk/>
            <pc:sldMk cId="2720889049" sldId="257"/>
            <ac:picMk id="1026" creationId="{75E522DF-51E1-4531-8A44-0FB80F8C5199}"/>
          </ac:picMkLst>
        </pc:picChg>
      </pc:sldChg>
      <pc:sldChg chg="addSp delSp modSp del mod setBg">
        <pc:chgData name="Megan Meezen" userId="ab83d677-2028-4181-818a-38f6465b2e6b" providerId="ADAL" clId="{42C00838-7291-4231-99D4-AB99514C2831}" dt="2018-09-07T08:39:55.880" v="207" actId="2696"/>
        <pc:sldMkLst>
          <pc:docMk/>
          <pc:sldMk cId="2922749227" sldId="257"/>
        </pc:sldMkLst>
        <pc:spChg chg="del mod">
          <ac:chgData name="Megan Meezen" userId="ab83d677-2028-4181-818a-38f6465b2e6b" providerId="ADAL" clId="{42C00838-7291-4231-99D4-AB99514C2831}" dt="2018-09-07T08:38:12.586" v="70" actId="478"/>
          <ac:spMkLst>
            <pc:docMk/>
            <pc:sldMk cId="2922749227" sldId="257"/>
            <ac:spMk id="2" creationId="{939F97DA-CAA4-4E91-B469-231B519B7E52}"/>
          </ac:spMkLst>
        </pc:spChg>
        <pc:spChg chg="del mod">
          <ac:chgData name="Megan Meezen" userId="ab83d677-2028-4181-818a-38f6465b2e6b" providerId="ADAL" clId="{42C00838-7291-4231-99D4-AB99514C2831}" dt="2018-09-07T08:38:10.724" v="69" actId="478"/>
          <ac:spMkLst>
            <pc:docMk/>
            <pc:sldMk cId="2922749227" sldId="257"/>
            <ac:spMk id="3" creationId="{F79F6ADA-98E8-4572-ACB7-65BA04F047BA}"/>
          </ac:spMkLst>
        </pc:spChg>
        <pc:spChg chg="add del mod">
          <ac:chgData name="Megan Meezen" userId="ab83d677-2028-4181-818a-38f6465b2e6b" providerId="ADAL" clId="{42C00838-7291-4231-99D4-AB99514C2831}" dt="2018-09-07T08:39:52.109" v="206" actId="478"/>
          <ac:spMkLst>
            <pc:docMk/>
            <pc:sldMk cId="2922749227" sldId="257"/>
            <ac:spMk id="4" creationId="{17AD5F12-CA2F-49D6-A76F-47BC1885D4CD}"/>
          </ac:spMkLst>
        </pc:spChg>
        <pc:spChg chg="add del">
          <ac:chgData name="Megan Meezen" userId="ab83d677-2028-4181-818a-38f6465b2e6b" providerId="ADAL" clId="{42C00838-7291-4231-99D4-AB99514C2831}" dt="2018-09-07T08:38:04.642" v="68" actId="26606"/>
          <ac:spMkLst>
            <pc:docMk/>
            <pc:sldMk cId="2922749227" sldId="257"/>
            <ac:spMk id="8" creationId="{3B854194-185D-494D-905C-7C7CB2E30F6E}"/>
          </ac:spMkLst>
        </pc:spChg>
        <pc:spChg chg="add del">
          <ac:chgData name="Megan Meezen" userId="ab83d677-2028-4181-818a-38f6465b2e6b" providerId="ADAL" clId="{42C00838-7291-4231-99D4-AB99514C2831}" dt="2018-09-07T08:38:04.642" v="68" actId="26606"/>
          <ac:spMkLst>
            <pc:docMk/>
            <pc:sldMk cId="2922749227" sldId="257"/>
            <ac:spMk id="10" creationId="{B4F5FA0D-0104-4987-8241-EFF7C85B88DE}"/>
          </ac:spMkLst>
        </pc:spChg>
        <pc:picChg chg="add del">
          <ac:chgData name="Megan Meezen" userId="ab83d677-2028-4181-818a-38f6465b2e6b" providerId="ADAL" clId="{42C00838-7291-4231-99D4-AB99514C2831}" dt="2018-09-07T08:38:04.642" v="68" actId="26606"/>
          <ac:picMkLst>
            <pc:docMk/>
            <pc:sldMk cId="2922749227" sldId="257"/>
            <ac:picMk id="12" creationId="{2897127E-6CEF-446C-BE87-93B7C46E49D1}"/>
          </ac:picMkLst>
        </pc:picChg>
      </pc:sldChg>
      <pc:sldChg chg="del">
        <pc:chgData name="Megan Meezen" userId="ab83d677-2028-4181-818a-38f6465b2e6b" providerId="ADAL" clId="{42C00838-7291-4231-99D4-AB99514C2831}" dt="2018-09-07T08:39:58.267" v="208" actId="2696"/>
        <pc:sldMkLst>
          <pc:docMk/>
          <pc:sldMk cId="1055583067" sldId="258"/>
        </pc:sldMkLst>
      </pc:sldChg>
    </pc:docChg>
  </pc:docChgLst>
  <pc:docChgLst>
    <pc:chgData name="Gómez Muñoz, V. (18088589)" userId="S::18088589@student.hhs.nl::8faee464-e238-4cda-9ad2-012c7bce429c" providerId="AD" clId="Web-{6CEC0DD8-570B-5084-08C2-7997951FA091}"/>
    <pc:docChg chg="modSld">
      <pc:chgData name="Gómez Muñoz, V. (18088589)" userId="S::18088589@student.hhs.nl::8faee464-e238-4cda-9ad2-012c7bce429c" providerId="AD" clId="Web-{6CEC0DD8-570B-5084-08C2-7997951FA091}" dt="2018-09-07T11:23:32.708" v="23"/>
      <pc:docMkLst>
        <pc:docMk/>
      </pc:docMkLst>
      <pc:sldChg chg="modSp">
        <pc:chgData name="Gómez Muñoz, V. (18088589)" userId="S::18088589@student.hhs.nl::8faee464-e238-4cda-9ad2-012c7bce429c" providerId="AD" clId="Web-{6CEC0DD8-570B-5084-08C2-7997951FA091}" dt="2018-09-07T11:18:25.754" v="4" actId="20577"/>
        <pc:sldMkLst>
          <pc:docMk/>
          <pc:sldMk cId="2720889049" sldId="257"/>
        </pc:sldMkLst>
        <pc:spChg chg="mod">
          <ac:chgData name="Gómez Muñoz, V. (18088589)" userId="S::18088589@student.hhs.nl::8faee464-e238-4cda-9ad2-012c7bce429c" providerId="AD" clId="Web-{6CEC0DD8-570B-5084-08C2-7997951FA091}" dt="2018-09-07T11:18:25.754" v="4" actId="20577"/>
          <ac:spMkLst>
            <pc:docMk/>
            <pc:sldMk cId="2720889049" sldId="257"/>
            <ac:spMk id="3" creationId="{63F5D7AE-2380-4FA0-86C9-4A8302558486}"/>
          </ac:spMkLst>
        </pc:spChg>
      </pc:sldChg>
      <pc:sldChg chg="modSp">
        <pc:chgData name="Gómez Muñoz, V. (18088589)" userId="S::18088589@student.hhs.nl::8faee464-e238-4cda-9ad2-012c7bce429c" providerId="AD" clId="Web-{6CEC0DD8-570B-5084-08C2-7997951FA091}" dt="2018-09-07T11:23:32.708" v="23"/>
        <pc:sldMkLst>
          <pc:docMk/>
          <pc:sldMk cId="2938008785" sldId="265"/>
        </pc:sldMkLst>
        <pc:spChg chg="mod">
          <ac:chgData name="Gómez Muñoz, V. (18088589)" userId="S::18088589@student.hhs.nl::8faee464-e238-4cda-9ad2-012c7bce429c" providerId="AD" clId="Web-{6CEC0DD8-570B-5084-08C2-7997951FA091}" dt="2018-09-07T11:19:04.957" v="18" actId="20577"/>
          <ac:spMkLst>
            <pc:docMk/>
            <pc:sldMk cId="2938008785" sldId="265"/>
            <ac:spMk id="3" creationId="{63F5D7AE-2380-4FA0-86C9-4A8302558486}"/>
          </ac:spMkLst>
        </pc:spChg>
        <pc:spChg chg="mod">
          <ac:chgData name="Gómez Muñoz, V. (18088589)" userId="S::18088589@student.hhs.nl::8faee464-e238-4cda-9ad2-012c7bce429c" providerId="AD" clId="Web-{6CEC0DD8-570B-5084-08C2-7997951FA091}" dt="2018-09-07T11:23:32.708" v="23"/>
          <ac:spMkLst>
            <pc:docMk/>
            <pc:sldMk cId="2938008785" sldId="265"/>
            <ac:spMk id="9" creationId="{7F4EBCAC-0D5D-42E7-ADBF-4191C7D6BF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9944F-7DF5-487D-B778-F48E73965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3FFA5-960E-42FD-9FF8-4E55988A5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EEA5D7-C985-4A93-979D-65FE8AC1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C60014-DB8A-484F-9899-6BEFDCE5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4C3456-6C1B-4BDA-8C20-4E738F08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8B325-0A3C-4E12-9BDE-5F55E859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2FEFBF-B5AB-4F23-854C-BAF96DA4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16D7F4-A969-48C3-BA88-12ADDD4F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E6ADFE-2EB0-4ABE-A493-6AF3E0DE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674989-8464-4576-A7BF-6B6886B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8DA1058-2247-4E8C-95F7-640019789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C15926-C252-481B-A662-7AF15E712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49AA90-850D-4F41-BC99-27C3B723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E207A8-1F0C-4D6A-A614-2D17AB43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C93096-3C51-49E7-A918-8D6621AC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5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97C5E-055C-49B4-B8CC-81B2F8CC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4CF53F-C425-4EE0-AE02-327BA31D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415A6B-5228-411C-AD93-3E4D1698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65CC73-F334-46F3-95DE-C6E11D9B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EE4D7B-2131-4CC0-A661-6449EE74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8EBF9-F8D5-4B95-B275-4B66031E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1150C6-D320-442C-863D-65ABAE02D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250DE4-A187-42B2-BACD-3EF3AE0C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E33E91-D62F-4E3B-901C-5F3D09ED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40D229-0D1D-4816-B616-9E37092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58F34-9F54-4C8F-9FE0-B98244D7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4673A9-2555-4693-A50D-E6529BD4D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251F58-D772-4C9E-B32D-F67C1570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3D23E3-9462-48EF-B6C2-E4833CD3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B96738-5328-4361-B740-1580AA6D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8D87B0-154F-4FC2-9AAC-DB791D66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16994-B4D9-4608-AE8B-D294B9F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F5CCA8-6366-453F-8A33-334771E2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8EDB02-EE2D-472B-B3A3-B1979F9C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F48EC67-4690-437A-9C49-8AF83582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C8F16A6-3772-44BF-A72C-5B1E50432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DD032EF-4A38-4199-A3EA-337965D4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A0CA0-4792-4FFE-9805-5B42CDCE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6403916-D7C1-4109-9BF3-15B24316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BAD06-0CC8-496A-B9F5-8279B611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70145C-EB4B-4159-B770-CE26640D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AC73700-C5F9-4955-8F9F-DBF09099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7CFE9B6-38BF-4395-918F-D45EAD19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7E469F1-2BC1-4A29-8C69-A333EA7B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2FB120-99C8-49C2-828D-E9FC883F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4DCA30-43A5-4C93-8D3A-E6B7095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9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621A-E999-41CB-8941-2402242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E4AF85-30DC-4B19-BE46-45A75E76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4BDCE9-CA40-4C2F-A9E2-FEB9E2BD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5805D3-E6E1-4F1C-B610-9DF8D157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B7E3C9-862A-4EE5-A4AB-FE716D8B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788394-1F28-4B6C-A08A-B450D302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FAD39-0663-43E9-A686-5A2CE5BD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7F5A73F-882E-45EF-99F2-C8C0FA42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0B12A1-69F7-4E64-9860-D2A7C102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A7E5A5-7DFC-4B31-A0CC-D89B5E47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8A1EB0-0AF2-454E-A4C0-366483E7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A79223-40CE-4143-AFB5-0E65A4D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8B6953-737C-4E62-8227-5812F4CC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67A6C7-F7DF-4A67-B5E0-17B2B0E7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1F153D-C34F-40BF-8E6D-896267243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796C-E6F2-4A3C-A1CB-4CF75CB0265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FB3801-CD9D-4287-9484-24F9826F1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AC441-CA95-4893-9E33-B9A064CCD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F472-298F-4BA5-A385-90654D21B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733" y="3011476"/>
            <a:ext cx="4519338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>
                <a:solidFill>
                  <a:srgbClr val="FFFFFF"/>
                </a:solidFill>
              </a:rPr>
              <a:t>OPSCHALER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B3086-9C68-461C-AF04-D1C7CAB0B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733" y="2167613"/>
            <a:ext cx="4167376" cy="69951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92D050"/>
                </a:solidFill>
              </a:rPr>
              <a:t>Progress Week 2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799991" y="6489827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7-9-2018</a:t>
            </a:r>
            <a:endParaRPr lang="nl-NL" sz="2000" b="0" cap="none" spc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680" y="-108908"/>
            <a:ext cx="2530514" cy="144436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218164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2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77" y="2690007"/>
            <a:ext cx="6614837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/>
              <a:t>Long term planning</a:t>
            </a:r>
            <a:endParaRPr lang="en-US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799991" y="6489827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7-9-2018</a:t>
            </a:r>
            <a:endParaRPr lang="nl-NL" sz="2000" b="0" cap="none" spc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310840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4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</a:t>
            </a:r>
            <a:r>
              <a:rPr lang="nl-NL" b="1">
                <a:cs typeface="Calibri Light"/>
              </a:rPr>
              <a:t> term planning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172364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BCD95EA-CCAF-4740-9D1C-A278A0EC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FF1A9E16-5E8D-44E9-B38C-B355A271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529B75C6-DAB6-46E8-8F55-E7C45190D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65" y="2185555"/>
            <a:ext cx="4585854" cy="31467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41FDD3-6683-4B9C-94D4-FBE7A814030A}"/>
              </a:ext>
            </a:extLst>
          </p:cNvPr>
          <p:cNvSpPr txBox="1"/>
          <p:nvPr/>
        </p:nvSpPr>
        <p:spPr>
          <a:xfrm>
            <a:off x="1581150" y="5384222"/>
            <a:ext cx="371951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sz="3200"/>
              <a:t>Neural</a:t>
            </a:r>
            <a:r>
              <a:rPr lang="en-US" sz="3200">
                <a:cs typeface="Calibri"/>
              </a:rPr>
              <a:t> 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C1E47-CABD-45B7-81B8-342ABEBD082D}"/>
              </a:ext>
            </a:extLst>
          </p:cNvPr>
          <p:cNvSpPr txBox="1"/>
          <p:nvPr/>
        </p:nvSpPr>
        <p:spPr>
          <a:xfrm>
            <a:off x="6605587" y="2729127"/>
            <a:ext cx="371951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US" sz="3200"/>
              <a:t>Simple ANN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8C357-F859-47D0-B3D5-F4A4E6CEF16C}"/>
              </a:ext>
            </a:extLst>
          </p:cNvPr>
          <p:cNvSpPr txBox="1"/>
          <p:nvPr/>
        </p:nvSpPr>
        <p:spPr>
          <a:xfrm>
            <a:off x="6784181" y="3884033"/>
            <a:ext cx="37195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US" sz="3200"/>
              <a:t>Top of the line ANN</a:t>
            </a:r>
          </a:p>
        </p:txBody>
      </p:sp>
    </p:spTree>
    <p:extLst>
      <p:ext uri="{BB962C8B-B14F-4D97-AF65-F5344CB8AC3E}">
        <p14:creationId xmlns:p14="http://schemas.microsoft.com/office/powerpoint/2010/main" val="234857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77" y="2690007"/>
            <a:ext cx="6614837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>
                <a:cs typeface="Calibri Light"/>
              </a:rPr>
              <a:t>Any questions?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799991" y="6489827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7-9-2018</a:t>
            </a:r>
            <a:endParaRPr lang="nl-NL" sz="2000" b="0" cap="none" spc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310840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4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172364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nl-NL">
                <a:latin typeface="Calibri"/>
                <a:cs typeface="Calibri"/>
              </a:rPr>
              <a:t>Sprint </a:t>
            </a:r>
            <a:r>
              <a:rPr lang="nl-NL" err="1">
                <a:latin typeface="Calibri"/>
                <a:cs typeface="Calibri"/>
              </a:rPr>
              <a:t>recap</a:t>
            </a:r>
            <a:endParaRPr lang="en-US">
              <a:latin typeface="Calibri"/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err="1">
                <a:latin typeface="Calibri"/>
                <a:cs typeface="Calibri"/>
              </a:rPr>
              <a:t>Practice</a:t>
            </a:r>
            <a:r>
              <a:rPr lang="nl-NL">
                <a:latin typeface="Calibri"/>
                <a:cs typeface="Calibri"/>
              </a:rPr>
              <a:t> </a:t>
            </a:r>
            <a:r>
              <a:rPr lang="nl-NL" err="1">
                <a:latin typeface="Calibri"/>
                <a:cs typeface="Calibri"/>
              </a:rPr>
              <a:t>with</a:t>
            </a:r>
            <a:r>
              <a:rPr lang="nl-NL">
                <a:latin typeface="Calibri"/>
                <a:cs typeface="Calibri"/>
              </a:rPr>
              <a:t> test data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err="1">
                <a:latin typeface="Calibri"/>
                <a:cs typeface="Calibri"/>
              </a:rPr>
              <a:t>Literature</a:t>
            </a:r>
            <a:r>
              <a:rPr lang="nl-NL">
                <a:latin typeface="Calibri"/>
                <a:cs typeface="Calibri"/>
              </a:rPr>
              <a:t> 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>
                <a:latin typeface="Calibri"/>
                <a:cs typeface="Calibri"/>
              </a:rPr>
              <a:t>Data </a:t>
            </a:r>
            <a:r>
              <a:rPr lang="nl-NL" err="1">
                <a:latin typeface="Calibri"/>
                <a:cs typeface="Calibri"/>
              </a:rPr>
              <a:t>imported</a:t>
            </a:r>
            <a:r>
              <a:rPr lang="nl-NL">
                <a:latin typeface="Calibri"/>
                <a:cs typeface="Calibri"/>
              </a:rPr>
              <a:t> 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latin typeface="Calibri"/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nl-NL">
                <a:latin typeface="Calibri"/>
                <a:cs typeface="Calibri"/>
              </a:rPr>
              <a:t>Next sprint planning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>
                <a:latin typeface="Calibri"/>
                <a:cs typeface="Calibri"/>
              </a:rPr>
              <a:t>Data cleaning &amp; </a:t>
            </a:r>
            <a:r>
              <a:rPr lang="nl-NL" err="1">
                <a:latin typeface="Calibri"/>
                <a:cs typeface="Calibri"/>
              </a:rPr>
              <a:t>visualization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>
                <a:latin typeface="Calibri"/>
                <a:cs typeface="Calibri"/>
              </a:rPr>
              <a:t>Data </a:t>
            </a:r>
            <a:r>
              <a:rPr lang="nl-NL" err="1">
                <a:latin typeface="Calibri"/>
                <a:cs typeface="Calibri"/>
              </a:rPr>
              <a:t>analytical</a:t>
            </a:r>
            <a:r>
              <a:rPr lang="nl-NL">
                <a:latin typeface="Calibri"/>
                <a:cs typeface="Calibri"/>
              </a:rPr>
              <a:t> </a:t>
            </a:r>
            <a:r>
              <a:rPr lang="nl-NL" err="1">
                <a:latin typeface="Calibri"/>
                <a:cs typeface="Calibri"/>
              </a:rPr>
              <a:t>process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latin typeface="Calibri"/>
              <a:cs typeface="Calibri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nl-NL">
                <a:latin typeface="Calibri"/>
                <a:cs typeface="Calibri"/>
              </a:rPr>
              <a:t>   Long term planning</a:t>
            </a:r>
          </a:p>
          <a:p>
            <a:pPr lvl="1" algn="l"/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172364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nl-NL">
              <a:cs typeface="Calibri"/>
            </a:endParaRPr>
          </a:p>
          <a:p>
            <a:pPr lvl="1" algn="l"/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815ABA2-C95B-4A1B-BBA6-051C179C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384" y="-108908"/>
            <a:ext cx="2540810" cy="144436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3F64120-5384-4160-9B05-85EAC7F4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314" y="6180658"/>
            <a:ext cx="2743200" cy="54663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22B29C4-9D52-4683-88FB-746B693B8350}"/>
              </a:ext>
            </a:extLst>
          </p:cNvPr>
          <p:cNvSpPr/>
          <p:nvPr/>
        </p:nvSpPr>
        <p:spPr>
          <a:xfrm>
            <a:off x="1804987" y="2400300"/>
            <a:ext cx="3200399" cy="32003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Forecasting energy consumption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4EBCAC-0D5D-42E7-ADBF-4191C7D6BF02}"/>
              </a:ext>
            </a:extLst>
          </p:cNvPr>
          <p:cNvSpPr/>
          <p:nvPr/>
        </p:nvSpPr>
        <p:spPr>
          <a:xfrm>
            <a:off x="7150893" y="2400299"/>
            <a:ext cx="3200399" cy="32003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Predict the activity of people in their homes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en-GB" b="1">
                <a:cs typeface="Calibri Light"/>
              </a:rPr>
              <a:t>Practice</a:t>
            </a:r>
            <a:r>
              <a:rPr lang="nl-NL" b="1">
                <a:cs typeface="Calibri Light"/>
              </a:rPr>
              <a:t> </a:t>
            </a:r>
            <a:r>
              <a:rPr lang="nl-NL" b="1" err="1">
                <a:cs typeface="Calibri Light"/>
              </a:rPr>
              <a:t>with</a:t>
            </a:r>
            <a:r>
              <a:rPr lang="nl-NL" b="1">
                <a:cs typeface="Calibri Light"/>
              </a:rPr>
              <a:t> Test Data 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172364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lvl="1" algn="l"/>
            <a:endParaRPr lang="nl-NL">
              <a:cs typeface="Calibri"/>
            </a:endParaRPr>
          </a:p>
          <a:p>
            <a:pPr marL="800100" lvl="1" indent="-342900" algn="l">
              <a:buChar char="•"/>
            </a:pPr>
            <a:endParaRPr lang="nl-NL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9A7FEA1-3279-41EC-9FE1-C6FF440D3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r="6284" b="13772"/>
          <a:stretch/>
        </p:blipFill>
        <p:spPr>
          <a:xfrm>
            <a:off x="704407" y="1848865"/>
            <a:ext cx="5938561" cy="2534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AE10F73-E7A6-46AE-A4AA-B1C3A1113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213" y="3676472"/>
            <a:ext cx="4707732" cy="29459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C35E6B0-D3EE-42A8-862A-5D6FF7BC78A6}"/>
              </a:ext>
            </a:extLst>
          </p:cNvPr>
          <p:cNvSpPr/>
          <p:nvPr/>
        </p:nvSpPr>
        <p:spPr>
          <a:xfrm rot="-3240000">
            <a:off x="7325313" y="2189624"/>
            <a:ext cx="791051" cy="121615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4D8EC2B-AF77-4DA5-AD65-E1042A9B1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211F584-AD8A-4BDE-812F-19AFAEAB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69" y="1683042"/>
            <a:ext cx="2743200" cy="148084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A8E661B-F914-40D2-96E8-9C0DC71B9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3800052"/>
            <a:ext cx="2507673" cy="245829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F3D7BE7-429E-441C-B075-FDADB91E3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556135"/>
            <a:ext cx="2743200" cy="269823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22C5161-A729-4DCD-8A61-2F963172C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3A49FE-F472-4276-9B2A-6357929E7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2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Imported</a:t>
            </a:r>
            <a:r>
              <a:rPr lang="nl-NL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Data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172364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5E6A3-F2E5-44EA-8A46-9ED783DCE3DF}"/>
              </a:ext>
            </a:extLst>
          </p:cNvPr>
          <p:cNvSpPr/>
          <p:nvPr/>
        </p:nvSpPr>
        <p:spPr>
          <a:xfrm>
            <a:off x="1852611" y="2686051"/>
            <a:ext cx="2462211" cy="290274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Sensor + Excel </a:t>
            </a:r>
            <a:r>
              <a:rPr lang="en-US" sz="2400" err="1">
                <a:cs typeface="Calibri"/>
              </a:rPr>
              <a:t>formulier</a:t>
            </a:r>
            <a:endParaRPr lang="en-US" sz="2400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884BD3-5AE2-443E-B456-4621557712CF}"/>
              </a:ext>
            </a:extLst>
          </p:cNvPr>
          <p:cNvSpPr/>
          <p:nvPr/>
        </p:nvSpPr>
        <p:spPr>
          <a:xfrm>
            <a:off x="5067297" y="2686050"/>
            <a:ext cx="2462211" cy="290274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cs typeface="Calibri"/>
              </a:rPr>
              <a:t>Smartmeter</a:t>
            </a:r>
            <a:r>
              <a:rPr lang="en-US" sz="2400">
                <a:cs typeface="Calibri"/>
              </a:rPr>
              <a:t> </a:t>
            </a:r>
            <a:endParaRPr lang="en-US" sz="2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24D51C-4EC9-42CD-A542-C869F1ECCD0E}"/>
              </a:ext>
            </a:extLst>
          </p:cNvPr>
          <p:cNvSpPr/>
          <p:nvPr/>
        </p:nvSpPr>
        <p:spPr>
          <a:xfrm>
            <a:off x="8210547" y="2686049"/>
            <a:ext cx="2462211" cy="290274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Weather</a:t>
            </a:r>
            <a:endParaRPr lang="en-US" sz="240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78B9CA6-CFE4-4014-9729-C9E20C5EC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0CA5D-6EE7-4E23-A74F-1553B3B2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77" y="2690007"/>
            <a:ext cx="6614837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/>
              <a:t>Next</a:t>
            </a:r>
            <a:r>
              <a:rPr lang="en-US" sz="5400" b="1">
                <a:cs typeface="Calibri Light"/>
              </a:rPr>
              <a:t> sprint planning</a:t>
            </a:r>
            <a:endParaRPr lang="en-US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799991" y="6489827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7-9-2018</a:t>
            </a:r>
            <a:endParaRPr lang="nl-NL" sz="2000" b="0" cap="none" spc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310840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1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nl-NL" b="1">
                <a:cs typeface="Calibri Light"/>
              </a:rPr>
              <a:t>Cleaning &amp; </a:t>
            </a:r>
            <a:r>
              <a:rPr lang="nl-NL" b="1" err="1">
                <a:cs typeface="Calibri Light"/>
              </a:rPr>
              <a:t>Visualization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79" y="232749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EBB4CAD-E601-4B3E-945B-1523337B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6" y="2374062"/>
            <a:ext cx="2857500" cy="2857500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7D19215-97F0-4830-AE8D-E863F5D0B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599" y="1959184"/>
            <a:ext cx="3838575" cy="351472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0A15BA3D-7FCD-49A7-B352-5FAD9E76F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642" y="3468807"/>
            <a:ext cx="2662148" cy="1300612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7FCA061E-8E0B-48B0-B365-30D156141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7101B55-0FF8-41DC-821B-A0E1CE0C9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0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160E83F-DD88-4A58-95DE-5B91F498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54745"/>
            <a:ext cx="12192000" cy="701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</a:t>
            </a:r>
            <a:r>
              <a:rPr lang="nl-NL" b="1">
                <a:cs typeface="Calibri Light"/>
              </a:rPr>
              <a:t> analysis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3" y="1723646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>
              <a:cs typeface="Calibri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915B1D4-EEF2-4A49-97A1-8A43CC9086B0}"/>
              </a:ext>
            </a:extLst>
          </p:cNvPr>
          <p:cNvSpPr/>
          <p:nvPr/>
        </p:nvSpPr>
        <p:spPr>
          <a:xfrm>
            <a:off x="1112711" y="2305051"/>
            <a:ext cx="2715671" cy="2390773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Exploratory Data Analysis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C2CA192-7815-4D61-B8F5-02EFEA6C8CB0}"/>
              </a:ext>
            </a:extLst>
          </p:cNvPr>
          <p:cNvSpPr/>
          <p:nvPr/>
        </p:nvSpPr>
        <p:spPr>
          <a:xfrm>
            <a:off x="8902064" y="2305051"/>
            <a:ext cx="2484119" cy="2390773"/>
          </a:xfrm>
          <a:prstGeom prst="pent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Multiple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9EA82-482F-4EF1-B918-0B49C248205F}"/>
              </a:ext>
            </a:extLst>
          </p:cNvPr>
          <p:cNvSpPr/>
          <p:nvPr/>
        </p:nvSpPr>
        <p:spPr>
          <a:xfrm>
            <a:off x="5138737" y="2305050"/>
            <a:ext cx="2378868" cy="2390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Single regression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BCD95EA-CCAF-4740-9D1C-A278A0EC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21" y="-108908"/>
            <a:ext cx="2303973" cy="1310497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FF1A9E16-5E8D-44E9-B38C-B355A271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314522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90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22a92637ca42665cb996f6d4a24d3a03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ec5fb0469c1bed85c93c61ded8c8014a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8DB0B-A3B0-49D9-821B-C2B9BE7D4ACD}">
  <ds:schemaRefs>
    <ds:schemaRef ds:uri="http://www.w3.org/XML/1998/namespace"/>
    <ds:schemaRef ds:uri="6fa92205-762c-4da8-8215-640bd5bef01d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80E91BA-0F10-4623-96E0-24204CA461BE}"/>
</file>

<file path=customXml/itemProps3.xml><?xml version="1.0" encoding="utf-8"?>
<ds:datastoreItem xmlns:ds="http://schemas.openxmlformats.org/officeDocument/2006/customXml" ds:itemID="{7B031B2C-209E-4C0B-84B9-84B91F1A94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Breedbeeld</PresentationFormat>
  <Paragraphs>56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Kantoorthema</vt:lpstr>
      <vt:lpstr>OPSCHALER</vt:lpstr>
      <vt:lpstr>Contents</vt:lpstr>
      <vt:lpstr>Introduction</vt:lpstr>
      <vt:lpstr>Practice with Test Data </vt:lpstr>
      <vt:lpstr>Literature</vt:lpstr>
      <vt:lpstr>Imported Data</vt:lpstr>
      <vt:lpstr>Next sprint planning</vt:lpstr>
      <vt:lpstr>Data Cleaning &amp; Visualization</vt:lpstr>
      <vt:lpstr>Exploratory analysis</vt:lpstr>
      <vt:lpstr>Long term planning</vt:lpstr>
      <vt:lpstr>Long term planning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 Visser</dc:creator>
  <cp:lastModifiedBy>megan meezen</cp:lastModifiedBy>
  <cp:revision>1</cp:revision>
  <dcterms:created xsi:type="dcterms:W3CDTF">1601-01-01T00:00:00Z</dcterms:created>
  <dcterms:modified xsi:type="dcterms:W3CDTF">2018-09-07T11:37:50Z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