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sldIdLst>
    <p:sldId id="256" r:id="rId4"/>
    <p:sldId id="264" r:id="rId5"/>
    <p:sldId id="263" r:id="rId6"/>
    <p:sldId id="266" r:id="rId7"/>
    <p:sldId id="267" r:id="rId8"/>
    <p:sldId id="268" r:id="rId9"/>
    <p:sldId id="269" r:id="rId10"/>
    <p:sldId id="273" r:id="rId11"/>
    <p:sldId id="27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69DC6-A3EF-4BA3-805D-CADAB7FAA270}" v="608" dt="2023-12-28T07:32:22.304"/>
    <p1510:client id="{64AA1517-77C8-A46C-CB2F-5CEDDE6CBD6B}" v="482" dt="2023-12-27T17:59:42.329"/>
    <p1510:client id="{9FC4AC6F-0230-4130-95E4-794CE13F4C77}" v="92" dt="2023-12-27T14:30:04.028"/>
    <p1510:client id="{F14317D5-26F0-4879-2889-6C9C217FB5E8}" v="38" dt="2023-12-28T01:51:45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hanh Lam 20200339" userId="2b3d219b-f5cf-4585-ae31-2fe8c94d518f" providerId="ADAL" clId="{7DA11CC6-314D-43BE-B80D-7BB2839375DC}"/>
    <pc:docChg chg="custSel modSld">
      <pc:chgData name="Tran Thanh Lam 20200339" userId="2b3d219b-f5cf-4585-ae31-2fe8c94d518f" providerId="ADAL" clId="{7DA11CC6-314D-43BE-B80D-7BB2839375DC}" dt="2023-12-03T09:57:36.651" v="85" actId="20577"/>
      <pc:docMkLst>
        <pc:docMk/>
      </pc:docMkLst>
      <pc:sldChg chg="modNotesTx">
        <pc:chgData name="Tran Thanh Lam 20200339" userId="2b3d219b-f5cf-4585-ae31-2fe8c94d518f" providerId="ADAL" clId="{7DA11CC6-314D-43BE-B80D-7BB2839375DC}" dt="2023-12-03T09:57:36.651" v="85" actId="20577"/>
        <pc:sldMkLst>
          <pc:docMk/>
          <pc:sldMk cId="2745431575" sldId="256"/>
        </pc:sldMkLst>
      </pc:sldChg>
    </pc:docChg>
  </pc:docChgLst>
  <pc:docChgLst>
    <pc:chgData name="Tran Thanh Lam 20200339" userId="2b3d219b-f5cf-4585-ae31-2fe8c94d518f" providerId="ADAL" clId="{F592F029-0576-4B36-88BC-E4F8B44CBC41}"/>
    <pc:docChg chg="undo custSel addSld delSld modSld sldOrd">
      <pc:chgData name="Tran Thanh Lam 20200339" userId="2b3d219b-f5cf-4585-ae31-2fe8c94d518f" providerId="ADAL" clId="{F592F029-0576-4B36-88BC-E4F8B44CBC41}" dt="2023-12-22T03:14:00.295" v="8416" actId="20577"/>
      <pc:docMkLst>
        <pc:docMk/>
      </pc:docMkLst>
      <pc:sldChg chg="addSp delSp modSp new mod modTransition delAnim modAnim modNotesTx">
        <pc:chgData name="Tran Thanh Lam 20200339" userId="2b3d219b-f5cf-4585-ae31-2fe8c94d518f" providerId="ADAL" clId="{F592F029-0576-4B36-88BC-E4F8B44CBC41}" dt="2023-12-22T03:14:00.295" v="8416" actId="20577"/>
        <pc:sldMkLst>
          <pc:docMk/>
          <pc:sldMk cId="2745431575" sldId="256"/>
        </pc:sldMkLst>
        <pc:spChg chg="del">
          <ac:chgData name="Tran Thanh Lam 20200339" userId="2b3d219b-f5cf-4585-ae31-2fe8c94d518f" providerId="ADAL" clId="{F592F029-0576-4B36-88BC-E4F8B44CBC41}" dt="2023-11-08T05:52:09.592" v="1" actId="478"/>
          <ac:spMkLst>
            <pc:docMk/>
            <pc:sldMk cId="2745431575" sldId="256"/>
            <ac:spMk id="2" creationId="{5DF5869A-4F81-27DA-91E3-3A4585484C9C}"/>
          </ac:spMkLst>
        </pc:spChg>
        <pc:spChg chg="del">
          <ac:chgData name="Tran Thanh Lam 20200339" userId="2b3d219b-f5cf-4585-ae31-2fe8c94d518f" providerId="ADAL" clId="{F592F029-0576-4B36-88BC-E4F8B44CBC41}" dt="2023-11-08T05:52:09.592" v="1" actId="478"/>
          <ac:spMkLst>
            <pc:docMk/>
            <pc:sldMk cId="2745431575" sldId="256"/>
            <ac:spMk id="3" creationId="{10E2F6F8-ED50-023C-164D-9F3509C46F8A}"/>
          </ac:spMkLst>
        </pc:spChg>
        <pc:spChg chg="add mod">
          <ac:chgData name="Tran Thanh Lam 20200339" userId="2b3d219b-f5cf-4585-ae31-2fe8c94d518f" providerId="ADAL" clId="{F592F029-0576-4B36-88BC-E4F8B44CBC41}" dt="2023-12-22T03:12:23.163" v="8414" actId="20577"/>
          <ac:spMkLst>
            <pc:docMk/>
            <pc:sldMk cId="2745431575" sldId="256"/>
            <ac:spMk id="4" creationId="{8CFB671E-3675-C134-E957-A6F63073197D}"/>
          </ac:spMkLst>
        </pc:spChg>
        <pc:spChg chg="add del">
          <ac:chgData name="Tran Thanh Lam 20200339" userId="2b3d219b-f5cf-4585-ae31-2fe8c94d518f" providerId="ADAL" clId="{F592F029-0576-4B36-88BC-E4F8B44CBC41}" dt="2023-11-08T05:52:12.127" v="3" actId="478"/>
          <ac:spMkLst>
            <pc:docMk/>
            <pc:sldMk cId="2745431575" sldId="256"/>
            <ac:spMk id="5" creationId="{0FD5A60E-12EF-8C7C-1110-ADA7AA868B63}"/>
          </ac:spMkLst>
        </pc:spChg>
        <pc:spChg chg="add del">
          <ac:chgData name="Tran Thanh Lam 20200339" userId="2b3d219b-f5cf-4585-ae31-2fe8c94d518f" providerId="ADAL" clId="{F592F029-0576-4B36-88BC-E4F8B44CBC41}" dt="2023-12-19T17:29:11.979" v="7693" actId="22"/>
          <ac:spMkLst>
            <pc:docMk/>
            <pc:sldMk cId="2745431575" sldId="256"/>
            <ac:spMk id="5" creationId="{C1688318-CFED-E1D3-D9DC-43EEFA2CDA0F}"/>
          </ac:spMkLst>
        </pc:spChg>
        <pc:spChg chg="add mod">
          <ac:chgData name="Tran Thanh Lam 20200339" userId="2b3d219b-f5cf-4585-ae31-2fe8c94d518f" providerId="ADAL" clId="{F592F029-0576-4B36-88BC-E4F8B44CBC41}" dt="2023-11-20T08:01:26.002" v="2318" actId="1076"/>
          <ac:spMkLst>
            <pc:docMk/>
            <pc:sldMk cId="2745431575" sldId="256"/>
            <ac:spMk id="8" creationId="{399FB1BB-C318-3649-5879-BA6D7D2B8863}"/>
          </ac:spMkLst>
        </pc:spChg>
        <pc:spChg chg="add mod">
          <ac:chgData name="Tran Thanh Lam 20200339" userId="2b3d219b-f5cf-4585-ae31-2fe8c94d518f" providerId="ADAL" clId="{F592F029-0576-4B36-88BC-E4F8B44CBC41}" dt="2023-12-22T03:14:00.295" v="8416" actId="20577"/>
          <ac:spMkLst>
            <pc:docMk/>
            <pc:sldMk cId="2745431575" sldId="256"/>
            <ac:spMk id="10" creationId="{24893DAE-7F8E-5829-2E9D-672267ECF2E6}"/>
          </ac:spMkLst>
        </pc:spChg>
        <pc:spChg chg="add del mod">
          <ac:chgData name="Tran Thanh Lam 20200339" userId="2b3d219b-f5cf-4585-ae31-2fe8c94d518f" providerId="ADAL" clId="{F592F029-0576-4B36-88BC-E4F8B44CBC41}" dt="2023-11-08T06:04:54.553" v="99" actId="478"/>
          <ac:spMkLst>
            <pc:docMk/>
            <pc:sldMk cId="2745431575" sldId="256"/>
            <ac:spMk id="12" creationId="{1810FDCA-CC48-FD5A-1B4B-3B6F1508C614}"/>
          </ac:spMkLst>
        </pc:spChg>
        <pc:spChg chg="add del mod">
          <ac:chgData name="Tran Thanh Lam 20200339" userId="2b3d219b-f5cf-4585-ae31-2fe8c94d518f" providerId="ADAL" clId="{F592F029-0576-4B36-88BC-E4F8B44CBC41}" dt="2023-11-10T23:02:49.928" v="1181"/>
          <ac:spMkLst>
            <pc:docMk/>
            <pc:sldMk cId="2745431575" sldId="256"/>
            <ac:spMk id="14" creationId="{29492E4B-50FB-0790-57DC-26BB7159321C}"/>
          </ac:spMkLst>
        </pc:spChg>
        <pc:picChg chg="add del mod">
          <ac:chgData name="Tran Thanh Lam 20200339" userId="2b3d219b-f5cf-4585-ae31-2fe8c94d518f" providerId="ADAL" clId="{F592F029-0576-4B36-88BC-E4F8B44CBC41}" dt="2023-11-10T23:02:49.928" v="1179" actId="478"/>
          <ac:picMkLst>
            <pc:docMk/>
            <pc:sldMk cId="2745431575" sldId="256"/>
            <ac:picMk id="2" creationId="{00F11695-BAAA-DD9A-8F4C-8CE2B488E560}"/>
          </ac:picMkLst>
        </pc:picChg>
        <pc:picChg chg="add mod">
          <ac:chgData name="Tran Thanh Lam 20200339" userId="2b3d219b-f5cf-4585-ae31-2fe8c94d518f" providerId="ADAL" clId="{F592F029-0576-4B36-88BC-E4F8B44CBC41}" dt="2023-12-22T03:12:32.359" v="8415" actId="1076"/>
          <ac:picMkLst>
            <pc:docMk/>
            <pc:sldMk cId="2745431575" sldId="256"/>
            <ac:picMk id="2" creationId="{98A378B9-DA3F-86A9-3DD4-133196F1B90C}"/>
          </ac:picMkLst>
        </pc:picChg>
        <pc:picChg chg="add del mod">
          <ac:chgData name="Tran Thanh Lam 20200339" userId="2b3d219b-f5cf-4585-ae31-2fe8c94d518f" providerId="ADAL" clId="{F592F029-0576-4B36-88BC-E4F8B44CBC41}" dt="2023-12-20T02:20:19.706" v="7805"/>
          <ac:picMkLst>
            <pc:docMk/>
            <pc:sldMk cId="2745431575" sldId="256"/>
            <ac:picMk id="5" creationId="{B1A992D0-86C3-3526-015D-FF07E90A0B79}"/>
          </ac:picMkLst>
        </pc:picChg>
        <pc:picChg chg="add del">
          <ac:chgData name="Tran Thanh Lam 20200339" userId="2b3d219b-f5cf-4585-ae31-2fe8c94d518f" providerId="ADAL" clId="{F592F029-0576-4B36-88BC-E4F8B44CBC41}" dt="2023-11-27T14:15:45.478" v="2450" actId="21"/>
          <ac:picMkLst>
            <pc:docMk/>
            <pc:sldMk cId="2745431575" sldId="256"/>
            <ac:picMk id="5" creationId="{F57ABFD5-BBBE-30E9-2EC0-AAA2988394A9}"/>
          </ac:picMkLst>
        </pc:picChg>
        <pc:picChg chg="add del mod">
          <ac:chgData name="Tran Thanh Lam 20200339" userId="2b3d219b-f5cf-4585-ae31-2fe8c94d518f" providerId="ADAL" clId="{F592F029-0576-4B36-88BC-E4F8B44CBC41}" dt="2023-12-21T07:30:45.508" v="7979"/>
          <ac:picMkLst>
            <pc:docMk/>
            <pc:sldMk cId="2745431575" sldId="256"/>
            <ac:picMk id="6" creationId="{109B1030-EBEC-DDD6-8423-9C7327DB2704}"/>
          </ac:picMkLst>
        </pc:picChg>
        <pc:picChg chg="add del mod">
          <ac:chgData name="Tran Thanh Lam 20200339" userId="2b3d219b-f5cf-4585-ae31-2fe8c94d518f" providerId="ADAL" clId="{F592F029-0576-4B36-88BC-E4F8B44CBC41}" dt="2023-11-08T05:53:31.403" v="6" actId="478"/>
          <ac:picMkLst>
            <pc:docMk/>
            <pc:sldMk cId="2745431575" sldId="256"/>
            <ac:picMk id="6" creationId="{21F4D89C-430E-9A46-A71E-41B10D9BE116}"/>
          </ac:picMkLst>
        </pc:picChg>
        <pc:picChg chg="add del mod">
          <ac:chgData name="Tran Thanh Lam 20200339" userId="2b3d219b-f5cf-4585-ae31-2fe8c94d518f" providerId="ADAL" clId="{F592F029-0576-4B36-88BC-E4F8B44CBC41}" dt="2023-12-20T02:24:05.441" v="7819"/>
          <ac:picMkLst>
            <pc:docMk/>
            <pc:sldMk cId="2745431575" sldId="256"/>
            <ac:picMk id="6" creationId="{402732C8-1624-EFAE-4C52-8EDED42672E8}"/>
          </ac:picMkLst>
        </pc:picChg>
        <pc:picChg chg="add del mod ord">
          <ac:chgData name="Tran Thanh Lam 20200339" userId="2b3d219b-f5cf-4585-ae31-2fe8c94d518f" providerId="ADAL" clId="{F592F029-0576-4B36-88BC-E4F8B44CBC41}" dt="2023-12-21T07:31:07.439" v="7980"/>
          <ac:picMkLst>
            <pc:docMk/>
            <pc:sldMk cId="2745431575" sldId="256"/>
            <ac:picMk id="11" creationId="{B7104F4C-CE10-665C-FCA9-51832C407847}"/>
          </ac:picMkLst>
        </pc:picChg>
        <pc:picChg chg="add del mod">
          <ac:chgData name="Tran Thanh Lam 20200339" userId="2b3d219b-f5cf-4585-ae31-2fe8c94d518f" providerId="ADAL" clId="{F592F029-0576-4B36-88BC-E4F8B44CBC41}" dt="2023-12-21T07:31:09.281" v="7982"/>
          <ac:picMkLst>
            <pc:docMk/>
            <pc:sldMk cId="2745431575" sldId="256"/>
            <ac:picMk id="12" creationId="{3FAC0430-BC76-E53A-52DF-D5313F9E4FAE}"/>
          </ac:picMkLst>
        </pc:picChg>
        <pc:picChg chg="add del mod">
          <ac:chgData name="Tran Thanh Lam 20200339" userId="2b3d219b-f5cf-4585-ae31-2fe8c94d518f" providerId="ADAL" clId="{F592F029-0576-4B36-88BC-E4F8B44CBC41}" dt="2023-12-04T13:58:52.918" v="3208"/>
          <ac:picMkLst>
            <pc:docMk/>
            <pc:sldMk cId="2745431575" sldId="256"/>
            <ac:picMk id="13" creationId="{B6879801-248A-C6FB-E32B-0AD8D13D1EBA}"/>
          </ac:picMkLst>
        </pc:picChg>
        <pc:picChg chg="add del mod">
          <ac:chgData name="Tran Thanh Lam 20200339" userId="2b3d219b-f5cf-4585-ae31-2fe8c94d518f" providerId="ADAL" clId="{F592F029-0576-4B36-88BC-E4F8B44CBC41}" dt="2023-12-04T13:58:54.676" v="3210"/>
          <ac:picMkLst>
            <pc:docMk/>
            <pc:sldMk cId="2745431575" sldId="256"/>
            <ac:picMk id="14" creationId="{816D750A-6961-8058-35FC-3686E1DAD9DD}"/>
          </ac:picMkLst>
        </pc:picChg>
        <pc:picChg chg="add del mod ord">
          <ac:chgData name="Tran Thanh Lam 20200339" userId="2b3d219b-f5cf-4585-ae31-2fe8c94d518f" providerId="ADAL" clId="{F592F029-0576-4B36-88BC-E4F8B44CBC41}" dt="2023-12-21T07:31:45.763" v="7983"/>
          <ac:picMkLst>
            <pc:docMk/>
            <pc:sldMk cId="2745431575" sldId="256"/>
            <ac:picMk id="15" creationId="{E355E417-E2CB-4F4D-7E71-707FECACF83E}"/>
          </ac:picMkLst>
        </pc:picChg>
        <pc:picChg chg="add del mod">
          <ac:chgData name="Tran Thanh Lam 20200339" userId="2b3d219b-f5cf-4585-ae31-2fe8c94d518f" providerId="ADAL" clId="{F592F029-0576-4B36-88BC-E4F8B44CBC41}" dt="2023-11-08T06:03:04.726" v="76" actId="478"/>
          <ac:picMkLst>
            <pc:docMk/>
            <pc:sldMk cId="2745431575" sldId="256"/>
            <ac:picMk id="16" creationId="{5794ED2D-9396-0C72-DC42-1642C2AA18AC}"/>
          </ac:picMkLst>
        </pc:picChg>
        <pc:picChg chg="add del mod">
          <ac:chgData name="Tran Thanh Lam 20200339" userId="2b3d219b-f5cf-4585-ae31-2fe8c94d518f" providerId="ADAL" clId="{F592F029-0576-4B36-88BC-E4F8B44CBC41}" dt="2023-11-27T14:25:21.886" v="2504"/>
          <ac:picMkLst>
            <pc:docMk/>
            <pc:sldMk cId="2745431575" sldId="256"/>
            <ac:picMk id="16" creationId="{D729FD9A-135F-B30C-C437-966F86EF8427}"/>
          </ac:picMkLst>
        </pc:picChg>
        <pc:picChg chg="add del mod">
          <ac:chgData name="Tran Thanh Lam 20200339" userId="2b3d219b-f5cf-4585-ae31-2fe8c94d518f" providerId="ADAL" clId="{F592F029-0576-4B36-88BC-E4F8B44CBC41}" dt="2023-12-21T07:31:57.359" v="7985"/>
          <ac:picMkLst>
            <pc:docMk/>
            <pc:sldMk cId="2745431575" sldId="256"/>
            <ac:picMk id="16" creationId="{F89795D5-8969-A59C-44BE-A89D7CC2E89B}"/>
          </ac:picMkLst>
        </pc:picChg>
        <pc:picChg chg="add del mod ord">
          <ac:chgData name="Tran Thanh Lam 20200339" userId="2b3d219b-f5cf-4585-ae31-2fe8c94d518f" providerId="ADAL" clId="{F592F029-0576-4B36-88BC-E4F8B44CBC41}" dt="2023-12-04T13:59:03.232" v="3211"/>
          <ac:picMkLst>
            <pc:docMk/>
            <pc:sldMk cId="2745431575" sldId="256"/>
            <ac:picMk id="17" creationId="{59B4F0BE-8533-B377-FDA8-4C8E2C675D46}"/>
          </ac:picMkLst>
        </pc:picChg>
        <pc:picChg chg="add mod">
          <ac:chgData name="Tran Thanh Lam 20200339" userId="2b3d219b-f5cf-4585-ae31-2fe8c94d518f" providerId="ADAL" clId="{F592F029-0576-4B36-88BC-E4F8B44CBC41}" dt="2023-11-08T06:03:50.067" v="84" actId="1076"/>
          <ac:picMkLst>
            <pc:docMk/>
            <pc:sldMk cId="2745431575" sldId="256"/>
            <ac:picMk id="18" creationId="{8767D037-5A9D-6E29-9A1B-93E787F87D1E}"/>
          </ac:picMkLst>
        </pc:picChg>
        <pc:picChg chg="add del mod">
          <ac:chgData name="Tran Thanh Lam 20200339" userId="2b3d219b-f5cf-4585-ae31-2fe8c94d518f" providerId="ADAL" clId="{F592F029-0576-4B36-88BC-E4F8B44CBC41}" dt="2023-12-04T13:59:05.025" v="3213"/>
          <ac:picMkLst>
            <pc:docMk/>
            <pc:sldMk cId="2745431575" sldId="256"/>
            <ac:picMk id="19" creationId="{0A2C14D2-C97C-9B85-7E4A-2AC1AC1CE464}"/>
          </ac:picMkLst>
        </pc:picChg>
        <pc:picChg chg="add mod">
          <ac:chgData name="Tran Thanh Lam 20200339" userId="2b3d219b-f5cf-4585-ae31-2fe8c94d518f" providerId="ADAL" clId="{F592F029-0576-4B36-88BC-E4F8B44CBC41}" dt="2023-11-10T23:03:47.789" v="1196" actId="1076"/>
          <ac:picMkLst>
            <pc:docMk/>
            <pc:sldMk cId="2745431575" sldId="256"/>
            <ac:picMk id="20" creationId="{4427DDA4-818A-9029-F13B-89FDDA679BDD}"/>
          </ac:picMkLst>
        </pc:picChg>
        <pc:picChg chg="add del mod ord">
          <ac:chgData name="Tran Thanh Lam 20200339" userId="2b3d219b-f5cf-4585-ae31-2fe8c94d518f" providerId="ADAL" clId="{F592F029-0576-4B36-88BC-E4F8B44CBC41}" dt="2023-12-21T07:32:59.068" v="7986"/>
          <ac:picMkLst>
            <pc:docMk/>
            <pc:sldMk cId="2745431575" sldId="256"/>
            <ac:picMk id="21" creationId="{4D93DDDE-AB54-2ACC-DE43-168743F991F5}"/>
          </ac:picMkLst>
        </pc:picChg>
        <pc:picChg chg="add del mod ord">
          <ac:chgData name="Tran Thanh Lam 20200339" userId="2b3d219b-f5cf-4585-ae31-2fe8c94d518f" providerId="ADAL" clId="{F592F029-0576-4B36-88BC-E4F8B44CBC41}" dt="2023-11-27T14:28:16.223" v="2517"/>
          <ac:picMkLst>
            <pc:docMk/>
            <pc:sldMk cId="2745431575" sldId="256"/>
            <ac:picMk id="21" creationId="{B8BC82CC-302E-7DC2-F7EC-8043174475F0}"/>
          </ac:picMkLst>
        </pc:picChg>
        <pc:picChg chg="add del mod">
          <ac:chgData name="Tran Thanh Lam 20200339" userId="2b3d219b-f5cf-4585-ae31-2fe8c94d518f" providerId="ADAL" clId="{F592F029-0576-4B36-88BC-E4F8B44CBC41}" dt="2023-12-21T07:33:03.771" v="7988"/>
          <ac:picMkLst>
            <pc:docMk/>
            <pc:sldMk cId="2745431575" sldId="256"/>
            <ac:picMk id="22" creationId="{727E6BFE-432F-693F-2DB5-42E12DC07B90}"/>
          </ac:picMkLst>
        </pc:picChg>
        <pc:picChg chg="add del mod">
          <ac:chgData name="Tran Thanh Lam 20200339" userId="2b3d219b-f5cf-4585-ae31-2fe8c94d518f" providerId="ADAL" clId="{F592F029-0576-4B36-88BC-E4F8B44CBC41}" dt="2023-11-27T14:28:20.201" v="2519"/>
          <ac:picMkLst>
            <pc:docMk/>
            <pc:sldMk cId="2745431575" sldId="256"/>
            <ac:picMk id="22" creationId="{CBEB2478-878C-E1A4-9B50-B0568C1E57BF}"/>
          </ac:picMkLst>
        </pc:picChg>
        <pc:picChg chg="add del mod ord">
          <ac:chgData name="Tran Thanh Lam 20200339" userId="2b3d219b-f5cf-4585-ae31-2fe8c94d518f" providerId="ADAL" clId="{F592F029-0576-4B36-88BC-E4F8B44CBC41}" dt="2023-12-04T13:59:17.635" v="3214"/>
          <ac:picMkLst>
            <pc:docMk/>
            <pc:sldMk cId="2745431575" sldId="256"/>
            <ac:picMk id="23" creationId="{55D97543-6CE1-BC64-C41B-7477BC57AC88}"/>
          </ac:picMkLst>
        </pc:picChg>
        <pc:picChg chg="add del mod">
          <ac:chgData name="Tran Thanh Lam 20200339" userId="2b3d219b-f5cf-4585-ae31-2fe8c94d518f" providerId="ADAL" clId="{F592F029-0576-4B36-88BC-E4F8B44CBC41}" dt="2023-12-04T13:59:19.350" v="3216"/>
          <ac:picMkLst>
            <pc:docMk/>
            <pc:sldMk cId="2745431575" sldId="256"/>
            <ac:picMk id="24" creationId="{66F5E9DA-85E4-9BE6-B000-DC4AC9E0AB4D}"/>
          </ac:picMkLst>
        </pc:picChg>
        <pc:picChg chg="add del mod ord">
          <ac:chgData name="Tran Thanh Lam 20200339" userId="2b3d219b-f5cf-4585-ae31-2fe8c94d518f" providerId="ADAL" clId="{F592F029-0576-4B36-88BC-E4F8B44CBC41}" dt="2023-12-21T07:33:07.783" v="7989"/>
          <ac:picMkLst>
            <pc:docMk/>
            <pc:sldMk cId="2745431575" sldId="256"/>
            <ac:picMk id="25" creationId="{C411E1D3-4D3B-369A-79D7-F52C79C8E926}"/>
          </ac:picMkLst>
        </pc:picChg>
        <pc:picChg chg="add del mod ord">
          <ac:chgData name="Tran Thanh Lam 20200339" userId="2b3d219b-f5cf-4585-ae31-2fe8c94d518f" providerId="ADAL" clId="{F592F029-0576-4B36-88BC-E4F8B44CBC41}" dt="2023-11-27T14:28:52.913" v="2520"/>
          <ac:picMkLst>
            <pc:docMk/>
            <pc:sldMk cId="2745431575" sldId="256"/>
            <ac:picMk id="25" creationId="{D1B0DD97-63C3-837E-C74C-DBA1113E737C}"/>
          </ac:picMkLst>
        </pc:picChg>
        <pc:picChg chg="add del mod">
          <ac:chgData name="Tran Thanh Lam 20200339" userId="2b3d219b-f5cf-4585-ae31-2fe8c94d518f" providerId="ADAL" clId="{F592F029-0576-4B36-88BC-E4F8B44CBC41}" dt="2023-11-27T14:28:56.072" v="2522"/>
          <ac:picMkLst>
            <pc:docMk/>
            <pc:sldMk cId="2745431575" sldId="256"/>
            <ac:picMk id="26" creationId="{6491BD95-4321-8A6D-DA66-BA93AF7A12CE}"/>
          </ac:picMkLst>
        </pc:picChg>
        <pc:picChg chg="add del mod ord">
          <ac:chgData name="Tran Thanh Lam 20200339" userId="2b3d219b-f5cf-4585-ae31-2fe8c94d518f" providerId="ADAL" clId="{F592F029-0576-4B36-88BC-E4F8B44CBC41}" dt="2023-12-04T13:59:30.971" v="3217"/>
          <ac:picMkLst>
            <pc:docMk/>
            <pc:sldMk cId="2745431575" sldId="256"/>
            <ac:picMk id="27" creationId="{BCBA3D9D-AB37-3476-AC7C-92353BC72589}"/>
          </ac:picMkLst>
        </pc:picChg>
        <pc:picChg chg="add del mod">
          <ac:chgData name="Tran Thanh Lam 20200339" userId="2b3d219b-f5cf-4585-ae31-2fe8c94d518f" providerId="ADAL" clId="{F592F029-0576-4B36-88BC-E4F8B44CBC41}" dt="2023-12-04T13:59:32.659" v="3219"/>
          <ac:picMkLst>
            <pc:docMk/>
            <pc:sldMk cId="2745431575" sldId="256"/>
            <ac:picMk id="28" creationId="{2FC5F563-6491-084A-F167-03C5DA9E4CDA}"/>
          </ac:picMkLst>
        </pc:picChg>
        <pc:picChg chg="add del mod ord">
          <ac:chgData name="Tran Thanh Lam 20200339" userId="2b3d219b-f5cf-4585-ae31-2fe8c94d518f" providerId="ADAL" clId="{F592F029-0576-4B36-88BC-E4F8B44CBC41}" dt="2023-11-27T14:30:15.849" v="2523"/>
          <ac:picMkLst>
            <pc:docMk/>
            <pc:sldMk cId="2745431575" sldId="256"/>
            <ac:picMk id="29" creationId="{7618F0DD-1C6C-40B2-12BA-F48E3DC59C7C}"/>
          </ac:picMkLst>
        </pc:picChg>
        <pc:picChg chg="add del mod">
          <ac:chgData name="Tran Thanh Lam 20200339" userId="2b3d219b-f5cf-4585-ae31-2fe8c94d518f" providerId="ADAL" clId="{F592F029-0576-4B36-88BC-E4F8B44CBC41}" dt="2023-11-27T14:31:50.788" v="2530"/>
          <ac:picMkLst>
            <pc:docMk/>
            <pc:sldMk cId="2745431575" sldId="256"/>
            <ac:picMk id="30" creationId="{1D5C60F9-671E-111A-1360-A4ED536D27B8}"/>
          </ac:picMkLst>
        </pc:picChg>
        <pc:picChg chg="add del mod">
          <ac:chgData name="Tran Thanh Lam 20200339" userId="2b3d219b-f5cf-4585-ae31-2fe8c94d518f" providerId="ADAL" clId="{F592F029-0576-4B36-88BC-E4F8B44CBC41}" dt="2023-12-21T07:41:09.572" v="7992"/>
          <ac:picMkLst>
            <pc:docMk/>
            <pc:sldMk cId="2745431575" sldId="256"/>
            <ac:picMk id="31" creationId="{23696796-A6DB-7C39-E2C5-8D29E08F2D1E}"/>
          </ac:picMkLst>
        </pc:picChg>
        <pc:picChg chg="add del mod ord">
          <ac:chgData name="Tran Thanh Lam 20200339" userId="2b3d219b-f5cf-4585-ae31-2fe8c94d518f" providerId="ADAL" clId="{F592F029-0576-4B36-88BC-E4F8B44CBC41}" dt="2023-12-04T13:59:37.095" v="3220"/>
          <ac:picMkLst>
            <pc:docMk/>
            <pc:sldMk cId="2745431575" sldId="256"/>
            <ac:picMk id="31" creationId="{8783E671-591F-D10F-432F-DFDE68542BB5}"/>
          </ac:picMkLst>
        </pc:picChg>
        <pc:picChg chg="add del mod">
          <ac:chgData name="Tran Thanh Lam 20200339" userId="2b3d219b-f5cf-4585-ae31-2fe8c94d518f" providerId="ADAL" clId="{F592F029-0576-4B36-88BC-E4F8B44CBC41}" dt="2023-12-04T13:59:39.216" v="3222"/>
          <ac:picMkLst>
            <pc:docMk/>
            <pc:sldMk cId="2745431575" sldId="256"/>
            <ac:picMk id="32" creationId="{A04F52D8-65CC-E6D7-6F76-E042F161CE86}"/>
          </ac:picMkLst>
        </pc:picChg>
        <pc:picChg chg="add del mod">
          <ac:chgData name="Tran Thanh Lam 20200339" userId="2b3d219b-f5cf-4585-ae31-2fe8c94d518f" providerId="ADAL" clId="{F592F029-0576-4B36-88BC-E4F8B44CBC41}" dt="2023-12-21T07:45:08.598" v="8013" actId="478"/>
          <ac:picMkLst>
            <pc:docMk/>
            <pc:sldMk cId="2745431575" sldId="256"/>
            <ac:picMk id="32" creationId="{C5D2E001-2F86-86F9-C161-332B63B20069}"/>
          </ac:picMkLst>
        </pc:picChg>
        <pc:picChg chg="add del mod ord">
          <ac:chgData name="Tran Thanh Lam 20200339" userId="2b3d219b-f5cf-4585-ae31-2fe8c94d518f" providerId="ADAL" clId="{F592F029-0576-4B36-88BC-E4F8B44CBC41}" dt="2023-12-04T13:59:47.542" v="3223"/>
          <ac:picMkLst>
            <pc:docMk/>
            <pc:sldMk cId="2745431575" sldId="256"/>
            <ac:picMk id="35" creationId="{462EDBBA-FD9D-FE81-A191-19AEE2D7F822}"/>
          </ac:picMkLst>
        </pc:picChg>
        <pc:picChg chg="add del mod">
          <ac:chgData name="Tran Thanh Lam 20200339" userId="2b3d219b-f5cf-4585-ae31-2fe8c94d518f" providerId="ADAL" clId="{F592F029-0576-4B36-88BC-E4F8B44CBC41}" dt="2023-12-04T13:59:54.773" v="3224"/>
          <ac:picMkLst>
            <pc:docMk/>
            <pc:sldMk cId="2745431575" sldId="256"/>
            <ac:picMk id="36" creationId="{1A1B502F-F860-BEC1-6E3C-BAEFC4D77FF9}"/>
          </ac:picMkLst>
        </pc:picChg>
        <pc:picChg chg="add del mod ord">
          <ac:chgData name="Tran Thanh Lam 20200339" userId="2b3d219b-f5cf-4585-ae31-2fe8c94d518f" providerId="ADAL" clId="{F592F029-0576-4B36-88BC-E4F8B44CBC41}" dt="2023-11-27T14:34:54.032" v="2543"/>
          <ac:picMkLst>
            <pc:docMk/>
            <pc:sldMk cId="2745431575" sldId="256"/>
            <ac:picMk id="36" creationId="{DC5F2352-A16B-7549-6E96-47708898104D}"/>
          </ac:picMkLst>
        </pc:picChg>
        <pc:picChg chg="add del mod">
          <ac:chgData name="Tran Thanh Lam 20200339" userId="2b3d219b-f5cf-4585-ae31-2fe8c94d518f" providerId="ADAL" clId="{F592F029-0576-4B36-88BC-E4F8B44CBC41}" dt="2023-11-27T14:36:15.390" v="2629"/>
          <ac:picMkLst>
            <pc:docMk/>
            <pc:sldMk cId="2745431575" sldId="256"/>
            <ac:picMk id="37" creationId="{E3ED3535-C18D-A935-186F-D596FB17C4CD}"/>
          </ac:picMkLst>
        </pc:picChg>
        <pc:picChg chg="add del mod">
          <ac:chgData name="Tran Thanh Lam 20200339" userId="2b3d219b-f5cf-4585-ae31-2fe8c94d518f" providerId="ADAL" clId="{F592F029-0576-4B36-88BC-E4F8B44CBC41}" dt="2023-12-04T14:00:54.035" v="3227"/>
          <ac:picMkLst>
            <pc:docMk/>
            <pc:sldMk cId="2745431575" sldId="256"/>
            <ac:picMk id="41" creationId="{AD768764-F652-29AE-D378-1C1F73C1AA58}"/>
          </ac:picMkLst>
        </pc:picChg>
        <pc:picChg chg="add del mod ord">
          <ac:chgData name="Tran Thanh Lam 20200339" userId="2b3d219b-f5cf-4585-ae31-2fe8c94d518f" providerId="ADAL" clId="{F592F029-0576-4B36-88BC-E4F8B44CBC41}" dt="2023-11-27T14:39:10.395" v="2634"/>
          <ac:picMkLst>
            <pc:docMk/>
            <pc:sldMk cId="2745431575" sldId="256"/>
            <ac:picMk id="41" creationId="{F35A2637-F05A-922E-AEA0-D838F63FE25D}"/>
          </ac:picMkLst>
        </pc:picChg>
        <pc:picChg chg="add del mod">
          <ac:chgData name="Tran Thanh Lam 20200339" userId="2b3d219b-f5cf-4585-ae31-2fe8c94d518f" providerId="ADAL" clId="{F592F029-0576-4B36-88BC-E4F8B44CBC41}" dt="2023-12-04T13:54:40.817" v="3202" actId="478"/>
          <ac:picMkLst>
            <pc:docMk/>
            <pc:sldMk cId="2745431575" sldId="256"/>
            <ac:picMk id="42" creationId="{E8B17C93-A342-F762-2845-D1A706D20E8F}"/>
          </ac:picMkLst>
        </pc:picChg>
        <pc:picChg chg="add del mod ord">
          <ac:chgData name="Tran Thanh Lam 20200339" userId="2b3d219b-f5cf-4585-ae31-2fe8c94d518f" providerId="ADAL" clId="{F592F029-0576-4B36-88BC-E4F8B44CBC41}" dt="2023-12-04T14:01:00.058" v="3228"/>
          <ac:picMkLst>
            <pc:docMk/>
            <pc:sldMk cId="2745431575" sldId="256"/>
            <ac:picMk id="45" creationId="{C812D77A-4EA0-BE7D-6BB2-B6905C758F74}"/>
          </ac:picMkLst>
        </pc:picChg>
        <pc:picChg chg="add del mod">
          <ac:chgData name="Tran Thanh Lam 20200339" userId="2b3d219b-f5cf-4585-ae31-2fe8c94d518f" providerId="ADAL" clId="{F592F029-0576-4B36-88BC-E4F8B44CBC41}" dt="2023-12-04T14:08:35.503" v="3289"/>
          <ac:picMkLst>
            <pc:docMk/>
            <pc:sldMk cId="2745431575" sldId="256"/>
            <ac:picMk id="54" creationId="{58841282-C722-9808-A5A6-206FE14F7870}"/>
          </ac:picMkLst>
        </pc:picChg>
        <pc:picChg chg="add del mod ord">
          <ac:chgData name="Tran Thanh Lam 20200339" userId="2b3d219b-f5cf-4585-ae31-2fe8c94d518f" providerId="ADAL" clId="{F592F029-0576-4B36-88BC-E4F8B44CBC41}" dt="2023-12-04T14:08:45.698" v="3290"/>
          <ac:picMkLst>
            <pc:docMk/>
            <pc:sldMk cId="2745431575" sldId="256"/>
            <ac:picMk id="57" creationId="{B4864DE6-EC5C-136C-7010-56F0645DEFF6}"/>
          </ac:picMkLst>
        </pc:picChg>
        <pc:picChg chg="add del mod">
          <ac:chgData name="Tran Thanh Lam 20200339" userId="2b3d219b-f5cf-4585-ae31-2fe8c94d518f" providerId="ADAL" clId="{F592F029-0576-4B36-88BC-E4F8B44CBC41}" dt="2023-12-04T14:09:22.195" v="3305"/>
          <ac:picMkLst>
            <pc:docMk/>
            <pc:sldMk cId="2745431575" sldId="256"/>
            <ac:picMk id="58" creationId="{1D930FD5-BA83-37C5-4BB0-887F7AB85A00}"/>
          </ac:picMkLst>
        </pc:picChg>
        <pc:picChg chg="add del mod ord">
          <ac:chgData name="Tran Thanh Lam 20200339" userId="2b3d219b-f5cf-4585-ae31-2fe8c94d518f" providerId="ADAL" clId="{F592F029-0576-4B36-88BC-E4F8B44CBC41}" dt="2023-12-04T14:10:27.621" v="3306"/>
          <ac:picMkLst>
            <pc:docMk/>
            <pc:sldMk cId="2745431575" sldId="256"/>
            <ac:picMk id="62" creationId="{95932BB1-2130-F591-3BB5-C8221306D171}"/>
          </ac:picMkLst>
        </pc:picChg>
        <pc:picChg chg="add del mod">
          <ac:chgData name="Tran Thanh Lam 20200339" userId="2b3d219b-f5cf-4585-ae31-2fe8c94d518f" providerId="ADAL" clId="{F592F029-0576-4B36-88BC-E4F8B44CBC41}" dt="2023-12-04T14:12:00.856" v="3376"/>
          <ac:picMkLst>
            <pc:docMk/>
            <pc:sldMk cId="2745431575" sldId="256"/>
            <ac:picMk id="63" creationId="{BB2504A8-7F9C-B940-3940-4707DD0A025B}"/>
          </ac:picMkLst>
        </pc:picChg>
        <pc:picChg chg="add mod">
          <ac:chgData name="Tran Thanh Lam 20200339" userId="2b3d219b-f5cf-4585-ae31-2fe8c94d518f" providerId="ADAL" clId="{F592F029-0576-4B36-88BC-E4F8B44CBC41}" dt="2023-11-08T15:48:22.159" v="139" actId="1035"/>
          <ac:picMkLst>
            <pc:docMk/>
            <pc:sldMk cId="2745431575" sldId="256"/>
            <ac:picMk id="1026" creationId="{E32867F1-2FDC-89F4-E4D7-7C301ED11620}"/>
          </ac:picMkLst>
        </pc:picChg>
        <pc:picChg chg="add del mod ord">
          <ac:chgData name="Tran Thanh Lam 20200339" userId="2b3d219b-f5cf-4585-ae31-2fe8c94d518f" providerId="ADAL" clId="{F592F029-0576-4B36-88BC-E4F8B44CBC41}" dt="2023-12-04T14:13:00.018" v="3377"/>
          <ac:picMkLst>
            <pc:docMk/>
            <pc:sldMk cId="2745431575" sldId="256"/>
            <ac:picMk id="1028" creationId="{851C91A2-EB6B-DAE0-FF47-286CB8AD4B7B}"/>
          </ac:picMkLst>
        </pc:picChg>
        <pc:picChg chg="add del mod">
          <ac:chgData name="Tran Thanh Lam 20200339" userId="2b3d219b-f5cf-4585-ae31-2fe8c94d518f" providerId="ADAL" clId="{F592F029-0576-4B36-88BC-E4F8B44CBC41}" dt="2023-12-04T14:13:38.493" v="3426"/>
          <ac:picMkLst>
            <pc:docMk/>
            <pc:sldMk cId="2745431575" sldId="256"/>
            <ac:picMk id="1029" creationId="{E61B011F-096C-E2E6-53DE-F87334023D40}"/>
          </ac:picMkLst>
        </pc:picChg>
        <pc:picChg chg="add del mod ord">
          <ac:chgData name="Tran Thanh Lam 20200339" userId="2b3d219b-f5cf-4585-ae31-2fe8c94d518f" providerId="ADAL" clId="{F592F029-0576-4B36-88BC-E4F8B44CBC41}" dt="2023-12-04T14:13:46.664" v="3427"/>
          <ac:picMkLst>
            <pc:docMk/>
            <pc:sldMk cId="2745431575" sldId="256"/>
            <ac:picMk id="1033" creationId="{DF3610EA-5E86-8BCB-9637-77A7F67CBA09}"/>
          </ac:picMkLst>
        </pc:picChg>
        <pc:picChg chg="add del mod">
          <ac:chgData name="Tran Thanh Lam 20200339" userId="2b3d219b-f5cf-4585-ae31-2fe8c94d518f" providerId="ADAL" clId="{F592F029-0576-4B36-88BC-E4F8B44CBC41}" dt="2023-12-04T14:13:48.742" v="3429"/>
          <ac:picMkLst>
            <pc:docMk/>
            <pc:sldMk cId="2745431575" sldId="256"/>
            <ac:picMk id="1034" creationId="{CDDDE53A-8E31-B4D3-8925-D348B0A29A4B}"/>
          </ac:picMkLst>
        </pc:picChg>
        <pc:picChg chg="add del mod ord">
          <ac:chgData name="Tran Thanh Lam 20200339" userId="2b3d219b-f5cf-4585-ae31-2fe8c94d518f" providerId="ADAL" clId="{F592F029-0576-4B36-88BC-E4F8B44CBC41}" dt="2023-12-04T14:13:52.640" v="3430"/>
          <ac:picMkLst>
            <pc:docMk/>
            <pc:sldMk cId="2745431575" sldId="256"/>
            <ac:picMk id="1037" creationId="{EBDB23E6-61A7-3B58-566B-1FF9BA9AEB74}"/>
          </ac:picMkLst>
        </pc:picChg>
        <pc:picChg chg="add del mod">
          <ac:chgData name="Tran Thanh Lam 20200339" userId="2b3d219b-f5cf-4585-ae31-2fe8c94d518f" providerId="ADAL" clId="{F592F029-0576-4B36-88BC-E4F8B44CBC41}" dt="2023-12-04T14:14:16.326" v="3432"/>
          <ac:picMkLst>
            <pc:docMk/>
            <pc:sldMk cId="2745431575" sldId="256"/>
            <ac:picMk id="1038" creationId="{BF21D851-1CBC-9796-56F8-F13953B5AB06}"/>
          </ac:picMkLst>
        </pc:picChg>
        <pc:picChg chg="add del mod ord">
          <ac:chgData name="Tran Thanh Lam 20200339" userId="2b3d219b-f5cf-4585-ae31-2fe8c94d518f" providerId="ADAL" clId="{F592F029-0576-4B36-88BC-E4F8B44CBC41}" dt="2023-12-04T14:14:35.700" v="3433"/>
          <ac:picMkLst>
            <pc:docMk/>
            <pc:sldMk cId="2745431575" sldId="256"/>
            <ac:picMk id="1041" creationId="{DE210C12-293F-2A0F-1E86-479F5041D166}"/>
          </ac:picMkLst>
        </pc:picChg>
        <pc:picChg chg="add del mod">
          <ac:chgData name="Tran Thanh Lam 20200339" userId="2b3d219b-f5cf-4585-ae31-2fe8c94d518f" providerId="ADAL" clId="{F592F029-0576-4B36-88BC-E4F8B44CBC41}" dt="2023-12-04T14:14:37.795" v="3435"/>
          <ac:picMkLst>
            <pc:docMk/>
            <pc:sldMk cId="2745431575" sldId="256"/>
            <ac:picMk id="1042" creationId="{31BB6BBC-50E3-0409-5E6F-FF69260F0D36}"/>
          </ac:picMkLst>
        </pc:picChg>
        <pc:picChg chg="add del mod ord">
          <ac:chgData name="Tran Thanh Lam 20200339" userId="2b3d219b-f5cf-4585-ae31-2fe8c94d518f" providerId="ADAL" clId="{F592F029-0576-4B36-88BC-E4F8B44CBC41}" dt="2023-12-04T14:16:17.433" v="3436"/>
          <ac:picMkLst>
            <pc:docMk/>
            <pc:sldMk cId="2745431575" sldId="256"/>
            <ac:picMk id="1045" creationId="{65BF0DBB-37AA-B3CB-24C1-147954E2C423}"/>
          </ac:picMkLst>
        </pc:picChg>
        <pc:picChg chg="add del mod">
          <ac:chgData name="Tran Thanh Lam 20200339" userId="2b3d219b-f5cf-4585-ae31-2fe8c94d518f" providerId="ADAL" clId="{F592F029-0576-4B36-88BC-E4F8B44CBC41}" dt="2023-12-04T14:16:39.878" v="3439"/>
          <ac:picMkLst>
            <pc:docMk/>
            <pc:sldMk cId="2745431575" sldId="256"/>
            <ac:picMk id="1046" creationId="{B1DA7DCE-24BC-E072-99D9-35DE3F9D7315}"/>
          </ac:picMkLst>
        </pc:picChg>
        <pc:picChg chg="add del mod ord">
          <ac:chgData name="Tran Thanh Lam 20200339" userId="2b3d219b-f5cf-4585-ae31-2fe8c94d518f" providerId="ADAL" clId="{F592F029-0576-4B36-88BC-E4F8B44CBC41}" dt="2023-12-04T14:16:47.971" v="3440"/>
          <ac:picMkLst>
            <pc:docMk/>
            <pc:sldMk cId="2745431575" sldId="256"/>
            <ac:picMk id="1050" creationId="{0A7ECC6A-BB20-5757-62F1-CF60936A4DA2}"/>
          </ac:picMkLst>
        </pc:picChg>
        <pc:picChg chg="add del mod">
          <ac:chgData name="Tran Thanh Lam 20200339" userId="2b3d219b-f5cf-4585-ae31-2fe8c94d518f" providerId="ADAL" clId="{F592F029-0576-4B36-88BC-E4F8B44CBC41}" dt="2023-12-04T14:16:53.801" v="3442"/>
          <ac:picMkLst>
            <pc:docMk/>
            <pc:sldMk cId="2745431575" sldId="256"/>
            <ac:picMk id="1051" creationId="{4FD87DB9-D146-F321-B710-F1383F725951}"/>
          </ac:picMkLst>
        </pc:picChg>
        <pc:picChg chg="add del mod ord">
          <ac:chgData name="Tran Thanh Lam 20200339" userId="2b3d219b-f5cf-4585-ae31-2fe8c94d518f" providerId="ADAL" clId="{F592F029-0576-4B36-88BC-E4F8B44CBC41}" dt="2023-12-04T14:17:31.500" v="3443"/>
          <ac:picMkLst>
            <pc:docMk/>
            <pc:sldMk cId="2745431575" sldId="256"/>
            <ac:picMk id="1054" creationId="{2CED13CF-6ABB-B15E-5779-250CAC023616}"/>
          </ac:picMkLst>
        </pc:picChg>
        <pc:picChg chg="add del mod">
          <ac:chgData name="Tran Thanh Lam 20200339" userId="2b3d219b-f5cf-4585-ae31-2fe8c94d518f" providerId="ADAL" clId="{F592F029-0576-4B36-88BC-E4F8B44CBC41}" dt="2023-12-04T14:17:33.179" v="3445"/>
          <ac:picMkLst>
            <pc:docMk/>
            <pc:sldMk cId="2745431575" sldId="256"/>
            <ac:picMk id="1055" creationId="{E271CACF-1062-DC46-5E25-44565677FDE7}"/>
          </ac:picMkLst>
        </pc:picChg>
        <pc:picChg chg="add del mod ord">
          <ac:chgData name="Tran Thanh Lam 20200339" userId="2b3d219b-f5cf-4585-ae31-2fe8c94d518f" providerId="ADAL" clId="{F592F029-0576-4B36-88BC-E4F8B44CBC41}" dt="2023-12-04T14:18:56.083" v="3446"/>
          <ac:picMkLst>
            <pc:docMk/>
            <pc:sldMk cId="2745431575" sldId="256"/>
            <ac:picMk id="1058" creationId="{EFC574F9-B5FE-872F-113E-B7E4CC7583A7}"/>
          </ac:picMkLst>
        </pc:picChg>
        <pc:picChg chg="add del mod">
          <ac:chgData name="Tran Thanh Lam 20200339" userId="2b3d219b-f5cf-4585-ae31-2fe8c94d518f" providerId="ADAL" clId="{F592F029-0576-4B36-88BC-E4F8B44CBC41}" dt="2023-12-04T14:23:27.394" v="3460"/>
          <ac:picMkLst>
            <pc:docMk/>
            <pc:sldMk cId="2745431575" sldId="256"/>
            <ac:picMk id="1059" creationId="{4D45C7DB-E57C-D5A9-C025-B3D31E4686B5}"/>
          </ac:picMkLst>
        </pc:picChg>
        <pc:picChg chg="add del mod ord">
          <ac:chgData name="Tran Thanh Lam 20200339" userId="2b3d219b-f5cf-4585-ae31-2fe8c94d518f" providerId="ADAL" clId="{F592F029-0576-4B36-88BC-E4F8B44CBC41}" dt="2023-12-04T14:23:31.470" v="3461"/>
          <ac:picMkLst>
            <pc:docMk/>
            <pc:sldMk cId="2745431575" sldId="256"/>
            <ac:picMk id="1066" creationId="{11A624EB-C182-645B-AA75-E0969B0D6D0E}"/>
          </ac:picMkLst>
        </pc:picChg>
        <pc:picChg chg="add del mod">
          <ac:chgData name="Tran Thanh Lam 20200339" userId="2b3d219b-f5cf-4585-ae31-2fe8c94d518f" providerId="ADAL" clId="{F592F029-0576-4B36-88BC-E4F8B44CBC41}" dt="2023-12-04T14:23:39.456" v="3463"/>
          <ac:picMkLst>
            <pc:docMk/>
            <pc:sldMk cId="2745431575" sldId="256"/>
            <ac:picMk id="1067" creationId="{03C1B9FF-30D1-E193-70A6-05BCB1F76174}"/>
          </ac:picMkLst>
        </pc:picChg>
        <pc:picChg chg="add del mod ord">
          <ac:chgData name="Tran Thanh Lam 20200339" userId="2b3d219b-f5cf-4585-ae31-2fe8c94d518f" providerId="ADAL" clId="{F592F029-0576-4B36-88BC-E4F8B44CBC41}" dt="2023-12-04T14:24:38.249" v="3464"/>
          <ac:picMkLst>
            <pc:docMk/>
            <pc:sldMk cId="2745431575" sldId="256"/>
            <ac:picMk id="1070" creationId="{D8CDE700-C8E0-038C-EEA7-9F3D1C69D173}"/>
          </ac:picMkLst>
        </pc:picChg>
        <pc:picChg chg="add del mod">
          <ac:chgData name="Tran Thanh Lam 20200339" userId="2b3d219b-f5cf-4585-ae31-2fe8c94d518f" providerId="ADAL" clId="{F592F029-0576-4B36-88BC-E4F8B44CBC41}" dt="2023-12-04T14:24:41.476" v="3466"/>
          <ac:picMkLst>
            <pc:docMk/>
            <pc:sldMk cId="2745431575" sldId="256"/>
            <ac:picMk id="1071" creationId="{14159F79-E3E9-F1B7-6BC3-ED71B47698A7}"/>
          </ac:picMkLst>
        </pc:picChg>
        <pc:picChg chg="add del mod ord">
          <ac:chgData name="Tran Thanh Lam 20200339" userId="2b3d219b-f5cf-4585-ae31-2fe8c94d518f" providerId="ADAL" clId="{F592F029-0576-4B36-88BC-E4F8B44CBC41}" dt="2023-12-04T14:25:37.438" v="3467"/>
          <ac:picMkLst>
            <pc:docMk/>
            <pc:sldMk cId="2745431575" sldId="256"/>
            <ac:picMk id="1074" creationId="{6C2AD7F5-CDF9-8AAE-102B-BBDF6B5410D7}"/>
          </ac:picMkLst>
        </pc:picChg>
        <pc:picChg chg="add del mod">
          <ac:chgData name="Tran Thanh Lam 20200339" userId="2b3d219b-f5cf-4585-ae31-2fe8c94d518f" providerId="ADAL" clId="{F592F029-0576-4B36-88BC-E4F8B44CBC41}" dt="2023-12-04T14:31:03.822" v="3489" actId="478"/>
          <ac:picMkLst>
            <pc:docMk/>
            <pc:sldMk cId="2745431575" sldId="256"/>
            <ac:picMk id="1075" creationId="{4AF4607C-9DBB-75CB-29AE-7143BE39D486}"/>
          </ac:picMkLst>
        </pc:picChg>
      </pc:sldChg>
      <pc:sldChg chg="addSp delSp modSp new del mod">
        <pc:chgData name="Tran Thanh Lam 20200339" userId="2b3d219b-f5cf-4585-ae31-2fe8c94d518f" providerId="ADAL" clId="{F592F029-0576-4B36-88BC-E4F8B44CBC41}" dt="2023-11-08T16:37:21.801" v="605" actId="47"/>
        <pc:sldMkLst>
          <pc:docMk/>
          <pc:sldMk cId="689499284" sldId="257"/>
        </pc:sldMkLst>
        <pc:spChg chg="del">
          <ac:chgData name="Tran Thanh Lam 20200339" userId="2b3d219b-f5cf-4585-ae31-2fe8c94d518f" providerId="ADAL" clId="{F592F029-0576-4B36-88BC-E4F8B44CBC41}" dt="2023-11-08T06:08:17.488" v="128" actId="478"/>
          <ac:spMkLst>
            <pc:docMk/>
            <pc:sldMk cId="689499284" sldId="257"/>
            <ac:spMk id="2" creationId="{BD29097E-2664-D046-293F-4981A1300E44}"/>
          </ac:spMkLst>
        </pc:spChg>
        <pc:spChg chg="del">
          <ac:chgData name="Tran Thanh Lam 20200339" userId="2b3d219b-f5cf-4585-ae31-2fe8c94d518f" providerId="ADAL" clId="{F592F029-0576-4B36-88BC-E4F8B44CBC41}" dt="2023-11-08T06:08:17.488" v="128" actId="478"/>
          <ac:spMkLst>
            <pc:docMk/>
            <pc:sldMk cId="689499284" sldId="257"/>
            <ac:spMk id="3" creationId="{EDAB68A6-1602-7DE8-F032-8F830498E416}"/>
          </ac:spMkLst>
        </pc:spChg>
        <pc:spChg chg="add del mod">
          <ac:chgData name="Tran Thanh Lam 20200339" userId="2b3d219b-f5cf-4585-ae31-2fe8c94d518f" providerId="ADAL" clId="{F592F029-0576-4B36-88BC-E4F8B44CBC41}" dt="2023-11-08T16:32:44.831" v="543" actId="478"/>
          <ac:spMkLst>
            <pc:docMk/>
            <pc:sldMk cId="689499284" sldId="257"/>
            <ac:spMk id="4" creationId="{F3878C58-3788-E877-F8C4-0B0D6B38BD18}"/>
          </ac:spMkLst>
        </pc:spChg>
        <pc:spChg chg="add mod">
          <ac:chgData name="Tran Thanh Lam 20200339" userId="2b3d219b-f5cf-4585-ae31-2fe8c94d518f" providerId="ADAL" clId="{F592F029-0576-4B36-88BC-E4F8B44CBC41}" dt="2023-11-08T16:30:54.133" v="516" actId="2711"/>
          <ac:spMkLst>
            <pc:docMk/>
            <pc:sldMk cId="689499284" sldId="257"/>
            <ac:spMk id="5" creationId="{37873EE3-A798-249A-EAE5-1C3D2E3D98BD}"/>
          </ac:spMkLst>
        </pc:spChg>
        <pc:spChg chg="add del mod">
          <ac:chgData name="Tran Thanh Lam 20200339" userId="2b3d219b-f5cf-4585-ae31-2fe8c94d518f" providerId="ADAL" clId="{F592F029-0576-4B36-88BC-E4F8B44CBC41}" dt="2023-11-08T16:29:21.736" v="501" actId="478"/>
          <ac:spMkLst>
            <pc:docMk/>
            <pc:sldMk cId="689499284" sldId="257"/>
            <ac:spMk id="6" creationId="{3FA62EFF-DCF3-9BC1-D695-21404844A204}"/>
          </ac:spMkLst>
        </pc:spChg>
        <pc:spChg chg="add mod">
          <ac:chgData name="Tran Thanh Lam 20200339" userId="2b3d219b-f5cf-4585-ae31-2fe8c94d518f" providerId="ADAL" clId="{F592F029-0576-4B36-88BC-E4F8B44CBC41}" dt="2023-11-08T16:19:37.262" v="487" actId="14100"/>
          <ac:spMkLst>
            <pc:docMk/>
            <pc:sldMk cId="689499284" sldId="257"/>
            <ac:spMk id="7" creationId="{BF8AEB67-D91E-140C-517A-F0499405841E}"/>
          </ac:spMkLst>
        </pc:spChg>
        <pc:spChg chg="add mod">
          <ac:chgData name="Tran Thanh Lam 20200339" userId="2b3d219b-f5cf-4585-ae31-2fe8c94d518f" providerId="ADAL" clId="{F592F029-0576-4B36-88BC-E4F8B44CBC41}" dt="2023-11-08T16:01:20.617" v="246" actId="20577"/>
          <ac:spMkLst>
            <pc:docMk/>
            <pc:sldMk cId="689499284" sldId="257"/>
            <ac:spMk id="8" creationId="{C7AD6208-F555-83FA-3B8B-7B67A7142A0B}"/>
          </ac:spMkLst>
        </pc:spChg>
        <pc:spChg chg="add del mod">
          <ac:chgData name="Tran Thanh Lam 20200339" userId="2b3d219b-f5cf-4585-ae31-2fe8c94d518f" providerId="ADAL" clId="{F592F029-0576-4B36-88BC-E4F8B44CBC41}" dt="2023-11-08T16:35:33.901" v="579" actId="478"/>
          <ac:spMkLst>
            <pc:docMk/>
            <pc:sldMk cId="689499284" sldId="257"/>
            <ac:spMk id="11" creationId="{8F6544D8-C198-DEAE-3119-7AE78D88CCD7}"/>
          </ac:spMkLst>
        </pc:spChg>
        <pc:spChg chg="add mod">
          <ac:chgData name="Tran Thanh Lam 20200339" userId="2b3d219b-f5cf-4585-ae31-2fe8c94d518f" providerId="ADAL" clId="{F592F029-0576-4B36-88BC-E4F8B44CBC41}" dt="2023-11-08T16:36:06.988" v="588" actId="1076"/>
          <ac:spMkLst>
            <pc:docMk/>
            <pc:sldMk cId="689499284" sldId="257"/>
            <ac:spMk id="14" creationId="{39D885E1-45A3-3792-5CF0-7319AB8EA6D1}"/>
          </ac:spMkLst>
        </pc:spChg>
        <pc:picChg chg="add mod">
          <ac:chgData name="Tran Thanh Lam 20200339" userId="2b3d219b-f5cf-4585-ae31-2fe8c94d518f" providerId="ADAL" clId="{F592F029-0576-4B36-88BC-E4F8B44CBC41}" dt="2023-11-08T16:36:20.710" v="590" actId="1076"/>
          <ac:picMkLst>
            <pc:docMk/>
            <pc:sldMk cId="689499284" sldId="257"/>
            <ac:picMk id="3" creationId="{145D69D0-962F-7115-D561-39A5D6F591E5}"/>
          </ac:picMkLst>
        </pc:picChg>
        <pc:picChg chg="add mod">
          <ac:chgData name="Tran Thanh Lam 20200339" userId="2b3d219b-f5cf-4585-ae31-2fe8c94d518f" providerId="ADAL" clId="{F592F029-0576-4B36-88BC-E4F8B44CBC41}" dt="2023-11-08T16:30:03.728" v="514" actId="1076"/>
          <ac:picMkLst>
            <pc:docMk/>
            <pc:sldMk cId="689499284" sldId="257"/>
            <ac:picMk id="10" creationId="{E920BF0C-818B-8C6D-6F9B-7EEC387726E0}"/>
          </ac:picMkLst>
        </pc:picChg>
        <pc:picChg chg="add del mod">
          <ac:chgData name="Tran Thanh Lam 20200339" userId="2b3d219b-f5cf-4585-ae31-2fe8c94d518f" providerId="ADAL" clId="{F592F029-0576-4B36-88BC-E4F8B44CBC41}" dt="2023-11-08T16:33:43.009" v="573" actId="478"/>
          <ac:picMkLst>
            <pc:docMk/>
            <pc:sldMk cId="689499284" sldId="257"/>
            <ac:picMk id="12" creationId="{70B50DD3-AFDB-C09F-5168-9698860D62C5}"/>
          </ac:picMkLst>
        </pc:picChg>
      </pc:sldChg>
      <pc:sldChg chg="addSp delSp modSp add del mod setBg delDesignElem">
        <pc:chgData name="Tran Thanh Lam 20200339" userId="2b3d219b-f5cf-4585-ae31-2fe8c94d518f" providerId="ADAL" clId="{F592F029-0576-4B36-88BC-E4F8B44CBC41}" dt="2023-11-08T15:54:02.737" v="150" actId="47"/>
        <pc:sldMkLst>
          <pc:docMk/>
          <pc:sldMk cId="0" sldId="258"/>
        </pc:sldMkLst>
        <pc:spChg chg="add mod">
          <ac:chgData name="Tran Thanh Lam 20200339" userId="2b3d219b-f5cf-4585-ae31-2fe8c94d518f" providerId="ADAL" clId="{F592F029-0576-4B36-88BC-E4F8B44CBC41}" dt="2023-11-08T15:52:45.874" v="142"/>
          <ac:spMkLst>
            <pc:docMk/>
            <pc:sldMk cId="0" sldId="258"/>
            <ac:spMk id="3" creationId="{4B0D4EEF-11DD-42A7-43DC-D0C561B18404}"/>
          </ac:spMkLst>
        </pc:spChg>
        <pc:spChg chg="mod">
          <ac:chgData name="Tran Thanh Lam 20200339" userId="2b3d219b-f5cf-4585-ae31-2fe8c94d518f" providerId="ADAL" clId="{F592F029-0576-4B36-88BC-E4F8B44CBC41}" dt="2023-11-08T15:52:49.873" v="144" actId="1076"/>
          <ac:spMkLst>
            <pc:docMk/>
            <pc:sldMk cId="0" sldId="258"/>
            <ac:spMk id="14" creationId="{C6398355-7C6A-5F07-3BE5-F0AA6D25E4F4}"/>
          </ac:spMkLst>
        </pc:spChg>
        <pc:spChg chg="del">
          <ac:chgData name="Tran Thanh Lam 20200339" userId="2b3d219b-f5cf-4585-ae31-2fe8c94d518f" providerId="ADAL" clId="{F592F029-0576-4B36-88BC-E4F8B44CBC41}" dt="2023-11-08T15:52:36.077" v="141"/>
          <ac:spMkLst>
            <pc:docMk/>
            <pc:sldMk cId="0" sldId="258"/>
            <ac:spMk id="323" creationId="{3346177D-ADC4-4968-B747-5CFCD390B5B9}"/>
          </ac:spMkLst>
        </pc:spChg>
        <pc:spChg chg="del">
          <ac:chgData name="Tran Thanh Lam 20200339" userId="2b3d219b-f5cf-4585-ae31-2fe8c94d518f" providerId="ADAL" clId="{F592F029-0576-4B36-88BC-E4F8B44CBC41}" dt="2023-11-08T15:52:36.077" v="141"/>
          <ac:spMkLst>
            <pc:docMk/>
            <pc:sldMk cId="0" sldId="258"/>
            <ac:spMk id="325" creationId="{0844A943-BF79-4FEA-ABB1-3BD54D236606}"/>
          </ac:spMkLst>
        </pc:spChg>
        <pc:spChg chg="del">
          <ac:chgData name="Tran Thanh Lam 20200339" userId="2b3d219b-f5cf-4585-ae31-2fe8c94d518f" providerId="ADAL" clId="{F592F029-0576-4B36-88BC-E4F8B44CBC41}" dt="2023-11-08T15:52:36.077" v="141"/>
          <ac:spMkLst>
            <pc:docMk/>
            <pc:sldMk cId="0" sldId="258"/>
            <ac:spMk id="327" creationId="{6437CC72-F4A8-4DC3-AFAB-D22C482C8100}"/>
          </ac:spMkLst>
        </pc:spChg>
      </pc:sldChg>
      <pc:sldChg chg="modSp add del mod">
        <pc:chgData name="Tran Thanh Lam 20200339" userId="2b3d219b-f5cf-4585-ae31-2fe8c94d518f" providerId="ADAL" clId="{F592F029-0576-4B36-88BC-E4F8B44CBC41}" dt="2023-11-08T16:07:18.008" v="341" actId="47"/>
        <pc:sldMkLst>
          <pc:docMk/>
          <pc:sldMk cId="3521152531" sldId="258"/>
        </pc:sldMkLst>
        <pc:spChg chg="mod">
          <ac:chgData name="Tran Thanh Lam 20200339" userId="2b3d219b-f5cf-4585-ae31-2fe8c94d518f" providerId="ADAL" clId="{F592F029-0576-4B36-88BC-E4F8B44CBC41}" dt="2023-11-08T16:06:45.953" v="338" actId="20577"/>
          <ac:spMkLst>
            <pc:docMk/>
            <pc:sldMk cId="3521152531" sldId="258"/>
            <ac:spMk id="7" creationId="{BF8AEB67-D91E-140C-517A-F0499405841E}"/>
          </ac:spMkLst>
        </pc:spChg>
      </pc:sldChg>
      <pc:sldChg chg="modSp add del mod">
        <pc:chgData name="Tran Thanh Lam 20200339" userId="2b3d219b-f5cf-4585-ae31-2fe8c94d518f" providerId="ADAL" clId="{F592F029-0576-4B36-88BC-E4F8B44CBC41}" dt="2023-11-08T16:37:15.564" v="604" actId="47"/>
        <pc:sldMkLst>
          <pc:docMk/>
          <pc:sldMk cId="3983937075" sldId="258"/>
        </pc:sldMkLst>
        <pc:spChg chg="mod">
          <ac:chgData name="Tran Thanh Lam 20200339" userId="2b3d219b-f5cf-4585-ae31-2fe8c94d518f" providerId="ADAL" clId="{F592F029-0576-4B36-88BC-E4F8B44CBC41}" dt="2023-11-08T16:36:37.222" v="595" actId="21"/>
          <ac:spMkLst>
            <pc:docMk/>
            <pc:sldMk cId="3983937075" sldId="258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1-08T16:16:50.393" v="367" actId="5793"/>
          <ac:spMkLst>
            <pc:docMk/>
            <pc:sldMk cId="3983937075" sldId="258"/>
            <ac:spMk id="8" creationId="{C7AD6208-F555-83FA-3B8B-7B67A7142A0B}"/>
          </ac:spMkLst>
        </pc:spChg>
      </pc:sldChg>
      <pc:sldChg chg="add del">
        <pc:chgData name="Tran Thanh Lam 20200339" userId="2b3d219b-f5cf-4585-ae31-2fe8c94d518f" providerId="ADAL" clId="{F592F029-0576-4B36-88BC-E4F8B44CBC41}" dt="2023-11-08T16:07:13.571" v="339" actId="47"/>
        <pc:sldMkLst>
          <pc:docMk/>
          <pc:sldMk cId="1130785352" sldId="259"/>
        </pc:sldMkLst>
      </pc:sldChg>
      <pc:sldChg chg="modSp add del mod">
        <pc:chgData name="Tran Thanh Lam 20200339" userId="2b3d219b-f5cf-4585-ae31-2fe8c94d518f" providerId="ADAL" clId="{F592F029-0576-4B36-88BC-E4F8B44CBC41}" dt="2023-11-08T16:37:15.564" v="604" actId="47"/>
        <pc:sldMkLst>
          <pc:docMk/>
          <pc:sldMk cId="3001823421" sldId="259"/>
        </pc:sldMkLst>
        <pc:spChg chg="mod">
          <ac:chgData name="Tran Thanh Lam 20200339" userId="2b3d219b-f5cf-4585-ae31-2fe8c94d518f" providerId="ADAL" clId="{F592F029-0576-4B36-88BC-E4F8B44CBC41}" dt="2023-11-08T16:36:44.220" v="597" actId="21"/>
          <ac:spMkLst>
            <pc:docMk/>
            <pc:sldMk cId="3001823421" sldId="259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1-08T16:16:53.773" v="369" actId="5793"/>
          <ac:spMkLst>
            <pc:docMk/>
            <pc:sldMk cId="3001823421" sldId="259"/>
            <ac:spMk id="8" creationId="{C7AD6208-F555-83FA-3B8B-7B67A7142A0B}"/>
          </ac:spMkLst>
        </pc:spChg>
      </pc:sldChg>
      <pc:sldChg chg="add del">
        <pc:chgData name="Tran Thanh Lam 20200339" userId="2b3d219b-f5cf-4585-ae31-2fe8c94d518f" providerId="ADAL" clId="{F592F029-0576-4B36-88BC-E4F8B44CBC41}" dt="2023-11-08T16:07:14.486" v="340" actId="47"/>
        <pc:sldMkLst>
          <pc:docMk/>
          <pc:sldMk cId="501800683" sldId="260"/>
        </pc:sldMkLst>
      </pc:sldChg>
      <pc:sldChg chg="modSp add del mod">
        <pc:chgData name="Tran Thanh Lam 20200339" userId="2b3d219b-f5cf-4585-ae31-2fe8c94d518f" providerId="ADAL" clId="{F592F029-0576-4B36-88BC-E4F8B44CBC41}" dt="2023-11-08T16:37:15.564" v="604" actId="47"/>
        <pc:sldMkLst>
          <pc:docMk/>
          <pc:sldMk cId="1946977984" sldId="260"/>
        </pc:sldMkLst>
        <pc:spChg chg="mod">
          <ac:chgData name="Tran Thanh Lam 20200339" userId="2b3d219b-f5cf-4585-ae31-2fe8c94d518f" providerId="ADAL" clId="{F592F029-0576-4B36-88BC-E4F8B44CBC41}" dt="2023-11-08T16:36:50.207" v="599" actId="21"/>
          <ac:spMkLst>
            <pc:docMk/>
            <pc:sldMk cId="1946977984" sldId="260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1-08T16:19:11.950" v="470" actId="20577"/>
          <ac:spMkLst>
            <pc:docMk/>
            <pc:sldMk cId="1946977984" sldId="260"/>
            <ac:spMk id="8" creationId="{C7AD6208-F555-83FA-3B8B-7B67A7142A0B}"/>
          </ac:spMkLst>
        </pc:spChg>
      </pc:sldChg>
      <pc:sldChg chg="modSp add del mod">
        <pc:chgData name="Tran Thanh Lam 20200339" userId="2b3d219b-f5cf-4585-ae31-2fe8c94d518f" providerId="ADAL" clId="{F592F029-0576-4B36-88BC-E4F8B44CBC41}" dt="2023-11-08T16:37:15.564" v="604" actId="47"/>
        <pc:sldMkLst>
          <pc:docMk/>
          <pc:sldMk cId="2477516856" sldId="261"/>
        </pc:sldMkLst>
        <pc:spChg chg="mod">
          <ac:chgData name="Tran Thanh Lam 20200339" userId="2b3d219b-f5cf-4585-ae31-2fe8c94d518f" providerId="ADAL" clId="{F592F029-0576-4B36-88BC-E4F8B44CBC41}" dt="2023-11-08T16:37:02.946" v="602" actId="21"/>
          <ac:spMkLst>
            <pc:docMk/>
            <pc:sldMk cId="2477516856" sldId="261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1-08T16:19:09.506" v="469" actId="20577"/>
          <ac:spMkLst>
            <pc:docMk/>
            <pc:sldMk cId="2477516856" sldId="261"/>
            <ac:spMk id="8" creationId="{C7AD6208-F555-83FA-3B8B-7B67A7142A0B}"/>
          </ac:spMkLst>
        </pc:spChg>
      </pc:sldChg>
      <pc:sldChg chg="addSp delSp modSp add mod modTransition delAnim modAnim modNotesTx">
        <pc:chgData name="Tran Thanh Lam 20200339" userId="2b3d219b-f5cf-4585-ae31-2fe8c94d518f" providerId="ADAL" clId="{F592F029-0576-4B36-88BC-E4F8B44CBC41}" dt="2023-12-21T07:45:06.448" v="8012" actId="478"/>
        <pc:sldMkLst>
          <pc:docMk/>
          <pc:sldMk cId="3163437346" sldId="262"/>
        </pc:sldMkLst>
        <pc:spChg chg="mod">
          <ac:chgData name="Tran Thanh Lam 20200339" userId="2b3d219b-f5cf-4585-ae31-2fe8c94d518f" providerId="ADAL" clId="{F592F029-0576-4B36-88BC-E4F8B44CBC41}" dt="2023-12-17T01:32:51.330" v="7470" actId="20577"/>
          <ac:spMkLst>
            <pc:docMk/>
            <pc:sldMk cId="3163437346" sldId="262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6T01:59:58.530" v="3714" actId="113"/>
          <ac:spMkLst>
            <pc:docMk/>
            <pc:sldMk cId="3163437346" sldId="262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2-16T15:41:25.420" v="6681" actId="20577"/>
          <ac:spMkLst>
            <pc:docMk/>
            <pc:sldMk cId="3163437346" sldId="262"/>
            <ac:spMk id="8" creationId="{C7AD6208-F555-83FA-3B8B-7B67A7142A0B}"/>
          </ac:spMkLst>
        </pc:spChg>
        <pc:picChg chg="add del mod">
          <ac:chgData name="Tran Thanh Lam 20200339" userId="2b3d219b-f5cf-4585-ae31-2fe8c94d518f" providerId="ADAL" clId="{F592F029-0576-4B36-88BC-E4F8B44CBC41}" dt="2023-12-20T02:20:52.234" v="7806"/>
          <ac:picMkLst>
            <pc:docMk/>
            <pc:sldMk cId="3163437346" sldId="262"/>
            <ac:picMk id="4" creationId="{5A37458B-DCF9-03F5-BF15-F00F7FC5FE60}"/>
          </ac:picMkLst>
        </pc:picChg>
        <pc:picChg chg="add del mod">
          <ac:chgData name="Tran Thanh Lam 20200339" userId="2b3d219b-f5cf-4585-ae31-2fe8c94d518f" providerId="ADAL" clId="{F592F029-0576-4B36-88BC-E4F8B44CBC41}" dt="2023-11-27T14:25:21.886" v="2504"/>
          <ac:picMkLst>
            <pc:docMk/>
            <pc:sldMk cId="3163437346" sldId="262"/>
            <ac:picMk id="6" creationId="{4498FB6C-3F9D-5A4E-38EF-0FB905D2EB1D}"/>
          </ac:picMkLst>
        </pc:picChg>
        <pc:picChg chg="add del mod">
          <ac:chgData name="Tran Thanh Lam 20200339" userId="2b3d219b-f5cf-4585-ae31-2fe8c94d518f" providerId="ADAL" clId="{F592F029-0576-4B36-88BC-E4F8B44CBC41}" dt="2023-12-20T02:24:05.441" v="7819"/>
          <ac:picMkLst>
            <pc:docMk/>
            <pc:sldMk cId="3163437346" sldId="262"/>
            <ac:picMk id="6" creationId="{E56DA952-82CC-1BD0-9F20-4D47A481F4B6}"/>
          </ac:picMkLst>
        </pc:picChg>
        <pc:picChg chg="add del mod ord">
          <ac:chgData name="Tran Thanh Lam 20200339" userId="2b3d219b-f5cf-4585-ae31-2fe8c94d518f" providerId="ADAL" clId="{F592F029-0576-4B36-88BC-E4F8B44CBC41}" dt="2023-11-27T14:30:46.084" v="2525" actId="478"/>
          <ac:picMkLst>
            <pc:docMk/>
            <pc:sldMk cId="3163437346" sldId="262"/>
            <ac:picMk id="11" creationId="{80D1824A-D0AD-B7BE-D7C4-A83CC5722020}"/>
          </ac:picMkLst>
        </pc:picChg>
        <pc:picChg chg="add del mod">
          <ac:chgData name="Tran Thanh Lam 20200339" userId="2b3d219b-f5cf-4585-ae31-2fe8c94d518f" providerId="ADAL" clId="{F592F029-0576-4B36-88BC-E4F8B44CBC41}" dt="2023-12-21T07:45:06.448" v="8012" actId="478"/>
          <ac:picMkLst>
            <pc:docMk/>
            <pc:sldMk cId="3163437346" sldId="262"/>
            <ac:picMk id="13" creationId="{2CF33202-6AAC-EF66-0C22-C8C8BF0B5739}"/>
          </ac:picMkLst>
        </pc:picChg>
        <pc:picChg chg="add del mod">
          <ac:chgData name="Tran Thanh Lam 20200339" userId="2b3d219b-f5cf-4585-ae31-2fe8c94d518f" providerId="ADAL" clId="{F592F029-0576-4B36-88BC-E4F8B44CBC41}" dt="2023-11-27T14:39:16.282" v="2636"/>
          <ac:picMkLst>
            <pc:docMk/>
            <pc:sldMk cId="3163437346" sldId="262"/>
            <ac:picMk id="16" creationId="{6B11B6CB-6B21-9FE2-23E9-3EA0F3641380}"/>
          </ac:picMkLst>
        </pc:picChg>
        <pc:picChg chg="add del mod ord">
          <ac:chgData name="Tran Thanh Lam 20200339" userId="2b3d219b-f5cf-4585-ae31-2fe8c94d518f" providerId="ADAL" clId="{F592F029-0576-4B36-88BC-E4F8B44CBC41}" dt="2023-11-27T14:39:37.269" v="2637"/>
          <ac:picMkLst>
            <pc:docMk/>
            <pc:sldMk cId="3163437346" sldId="262"/>
            <ac:picMk id="19" creationId="{0F017DFC-1C5C-A79B-9C4F-9F5D941CFA81}"/>
          </ac:picMkLst>
        </pc:picChg>
        <pc:picChg chg="add del mod">
          <ac:chgData name="Tran Thanh Lam 20200339" userId="2b3d219b-f5cf-4585-ae31-2fe8c94d518f" providerId="ADAL" clId="{F592F029-0576-4B36-88BC-E4F8B44CBC41}" dt="2023-12-04T13:54:43.557" v="3203" actId="478"/>
          <ac:picMkLst>
            <pc:docMk/>
            <pc:sldMk cId="3163437346" sldId="262"/>
            <ac:picMk id="20" creationId="{BF98F570-2D18-8E3D-A1C0-CF9D1B0AB9CD}"/>
          </ac:picMkLst>
        </pc:picChg>
        <pc:picChg chg="add del mod">
          <ac:chgData name="Tran Thanh Lam 20200339" userId="2b3d219b-f5cf-4585-ae31-2fe8c94d518f" providerId="ADAL" clId="{F592F029-0576-4B36-88BC-E4F8B44CBC41}" dt="2023-12-04T14:23:27.394" v="3460"/>
          <ac:picMkLst>
            <pc:docMk/>
            <pc:sldMk cId="3163437346" sldId="262"/>
            <ac:picMk id="22" creationId="{DE1CBB6E-322E-01F0-9668-EFCE1A4D4F82}"/>
          </ac:picMkLst>
        </pc:picChg>
        <pc:picChg chg="add del mod ord">
          <ac:chgData name="Tran Thanh Lam 20200339" userId="2b3d219b-f5cf-4585-ae31-2fe8c94d518f" providerId="ADAL" clId="{F592F029-0576-4B36-88BC-E4F8B44CBC41}" dt="2023-12-04T14:25:49.265" v="3468"/>
          <ac:picMkLst>
            <pc:docMk/>
            <pc:sldMk cId="3163437346" sldId="262"/>
            <ac:picMk id="27" creationId="{B18EF9DF-E0D0-C252-61D4-403BE14F5847}"/>
          </ac:picMkLst>
        </pc:picChg>
        <pc:picChg chg="add del mod">
          <ac:chgData name="Tran Thanh Lam 20200339" userId="2b3d219b-f5cf-4585-ae31-2fe8c94d518f" providerId="ADAL" clId="{F592F029-0576-4B36-88BC-E4F8B44CBC41}" dt="2023-12-04T14:25:51.279" v="3470"/>
          <ac:picMkLst>
            <pc:docMk/>
            <pc:sldMk cId="3163437346" sldId="262"/>
            <ac:picMk id="28" creationId="{CAAD0E31-27C0-72D6-878C-D6BB7E4001C3}"/>
          </ac:picMkLst>
        </pc:picChg>
        <pc:picChg chg="add del mod ord">
          <ac:chgData name="Tran Thanh Lam 20200339" userId="2b3d219b-f5cf-4585-ae31-2fe8c94d518f" providerId="ADAL" clId="{F592F029-0576-4B36-88BC-E4F8B44CBC41}" dt="2023-12-04T14:26:05.281" v="3471"/>
          <ac:picMkLst>
            <pc:docMk/>
            <pc:sldMk cId="3163437346" sldId="262"/>
            <ac:picMk id="31" creationId="{A68E8A35-1BB7-338C-3319-51FE62F9A19C}"/>
          </ac:picMkLst>
        </pc:picChg>
        <pc:picChg chg="add del mod">
          <ac:chgData name="Tran Thanh Lam 20200339" userId="2b3d219b-f5cf-4585-ae31-2fe8c94d518f" providerId="ADAL" clId="{F592F029-0576-4B36-88BC-E4F8B44CBC41}" dt="2023-12-04T14:32:36.956" v="3490" actId="478"/>
          <ac:picMkLst>
            <pc:docMk/>
            <pc:sldMk cId="3163437346" sldId="262"/>
            <ac:picMk id="32" creationId="{C88D2978-31D9-3880-4377-A2D356B04A38}"/>
          </ac:picMkLst>
        </pc:picChg>
      </pc:sldChg>
      <pc:sldChg chg="addSp delSp modSp add mod modTransition setBg delAnim modAnim modNotesTx">
        <pc:chgData name="Tran Thanh Lam 20200339" userId="2b3d219b-f5cf-4585-ae31-2fe8c94d518f" providerId="ADAL" clId="{F592F029-0576-4B36-88BC-E4F8B44CBC41}" dt="2023-12-21T07:45:01.566" v="8010" actId="478"/>
        <pc:sldMkLst>
          <pc:docMk/>
          <pc:sldMk cId="2145369445" sldId="263"/>
        </pc:sldMkLst>
        <pc:spChg chg="add del mod">
          <ac:chgData name="Tran Thanh Lam 20200339" userId="2b3d219b-f5cf-4585-ae31-2fe8c94d518f" providerId="ADAL" clId="{F592F029-0576-4B36-88BC-E4F8B44CBC41}" dt="2023-12-16T01:54:04.432" v="3664" actId="478"/>
          <ac:spMkLst>
            <pc:docMk/>
            <pc:sldMk cId="2145369445" sldId="263"/>
            <ac:spMk id="4" creationId="{F37D06B5-55A3-ACD8-27F7-D9E788E9A71D}"/>
          </ac:spMkLst>
        </pc:spChg>
        <pc:spChg chg="mod">
          <ac:chgData name="Tran Thanh Lam 20200339" userId="2b3d219b-f5cf-4585-ae31-2fe8c94d518f" providerId="ADAL" clId="{F592F029-0576-4B36-88BC-E4F8B44CBC41}" dt="2023-11-20T08:11:12.239" v="2343" actId="20577"/>
          <ac:spMkLst>
            <pc:docMk/>
            <pc:sldMk cId="2145369445" sldId="263"/>
            <ac:spMk id="5" creationId="{37873EE3-A798-249A-EAE5-1C3D2E3D98BD}"/>
          </ac:spMkLst>
        </pc:spChg>
        <pc:spChg chg="mod ord">
          <ac:chgData name="Tran Thanh Lam 20200339" userId="2b3d219b-f5cf-4585-ae31-2fe8c94d518f" providerId="ADAL" clId="{F592F029-0576-4B36-88BC-E4F8B44CBC41}" dt="2023-12-16T02:05:02.458" v="3789" actId="2711"/>
          <ac:spMkLst>
            <pc:docMk/>
            <pc:sldMk cId="2145369445" sldId="263"/>
            <ac:spMk id="7" creationId="{BF8AEB67-D91E-140C-517A-F0499405841E}"/>
          </ac:spMkLst>
        </pc:spChg>
        <pc:spChg chg="add del mod">
          <ac:chgData name="Tran Thanh Lam 20200339" userId="2b3d219b-f5cf-4585-ae31-2fe8c94d518f" providerId="ADAL" clId="{F592F029-0576-4B36-88BC-E4F8B44CBC41}" dt="2023-12-16T02:04:48.204" v="3786" actId="478"/>
          <ac:spMkLst>
            <pc:docMk/>
            <pc:sldMk cId="2145369445" sldId="263"/>
            <ac:spMk id="8" creationId="{C7AD6208-F555-83FA-3B8B-7B67A7142A0B}"/>
          </ac:spMkLst>
        </pc:spChg>
        <pc:spChg chg="add del mod">
          <ac:chgData name="Tran Thanh Lam 20200339" userId="2b3d219b-f5cf-4585-ae31-2fe8c94d518f" providerId="ADAL" clId="{F592F029-0576-4B36-88BC-E4F8B44CBC41}" dt="2023-12-16T02:04:50.822" v="3787" actId="478"/>
          <ac:spMkLst>
            <pc:docMk/>
            <pc:sldMk cId="2145369445" sldId="263"/>
            <ac:spMk id="12" creationId="{5624DCC2-E6A5-47B3-01FB-8C5B369D67A4}"/>
          </ac:spMkLst>
        </pc:spChg>
        <pc:spChg chg="mod">
          <ac:chgData name="Tran Thanh Lam 20200339" userId="2b3d219b-f5cf-4585-ae31-2fe8c94d518f" providerId="ADAL" clId="{F592F029-0576-4B36-88BC-E4F8B44CBC41}" dt="2023-11-09T23:20:52.163" v="673" actId="26606"/>
          <ac:spMkLst>
            <pc:docMk/>
            <pc:sldMk cId="2145369445" sldId="263"/>
            <ac:spMk id="14" creationId="{39D885E1-45A3-3792-5CF0-7319AB8EA6D1}"/>
          </ac:spMkLst>
        </pc:spChg>
        <pc:spChg chg="add del">
          <ac:chgData name="Tran Thanh Lam 20200339" userId="2b3d219b-f5cf-4585-ae31-2fe8c94d518f" providerId="ADAL" clId="{F592F029-0576-4B36-88BC-E4F8B44CBC41}" dt="2023-11-09T23:20:48.914" v="668" actId="26606"/>
          <ac:spMkLst>
            <pc:docMk/>
            <pc:sldMk cId="2145369445" sldId="263"/>
            <ac:spMk id="1031" creationId="{BACC6370-2D7E-4714-9D71-7542949D7D5D}"/>
          </ac:spMkLst>
        </pc:spChg>
        <pc:spChg chg="add del">
          <ac:chgData name="Tran Thanh Lam 20200339" userId="2b3d219b-f5cf-4585-ae31-2fe8c94d518f" providerId="ADAL" clId="{F592F029-0576-4B36-88BC-E4F8B44CBC41}" dt="2023-11-09T23:20:48.914" v="668" actId="26606"/>
          <ac:spMkLst>
            <pc:docMk/>
            <pc:sldMk cId="2145369445" sldId="263"/>
            <ac:spMk id="1033" creationId="{F68B3F68-107C-434F-AA38-110D5EA91B85}"/>
          </ac:spMkLst>
        </pc:spChg>
        <pc:spChg chg="add del">
          <ac:chgData name="Tran Thanh Lam 20200339" userId="2b3d219b-f5cf-4585-ae31-2fe8c94d518f" providerId="ADAL" clId="{F592F029-0576-4B36-88BC-E4F8B44CBC41}" dt="2023-11-09T23:20:48.914" v="668" actId="26606"/>
          <ac:spMkLst>
            <pc:docMk/>
            <pc:sldMk cId="2145369445" sldId="263"/>
            <ac:spMk id="1035" creationId="{AAD0DBB9-1A4B-4391-81D4-CB19F9AB918A}"/>
          </ac:spMkLst>
        </pc:spChg>
        <pc:spChg chg="add del">
          <ac:chgData name="Tran Thanh Lam 20200339" userId="2b3d219b-f5cf-4585-ae31-2fe8c94d518f" providerId="ADAL" clId="{F592F029-0576-4B36-88BC-E4F8B44CBC41}" dt="2023-11-09T23:20:48.914" v="668" actId="26606"/>
          <ac:spMkLst>
            <pc:docMk/>
            <pc:sldMk cId="2145369445" sldId="263"/>
            <ac:spMk id="1037" creationId="{063BBA22-50EA-4C4D-BE05-F1CE4E63AA56}"/>
          </ac:spMkLst>
        </pc:spChg>
        <pc:spChg chg="add del">
          <ac:chgData name="Tran Thanh Lam 20200339" userId="2b3d219b-f5cf-4585-ae31-2fe8c94d518f" providerId="ADAL" clId="{F592F029-0576-4B36-88BC-E4F8B44CBC41}" dt="2023-11-09T23:20:50.137" v="671" actId="26606"/>
          <ac:spMkLst>
            <pc:docMk/>
            <pc:sldMk cId="2145369445" sldId="263"/>
            <ac:spMk id="1039" creationId="{53B021B3-DE93-4AB7-8A18-CF5F1CED88B8}"/>
          </ac:spMkLst>
        </pc:spChg>
        <pc:spChg chg="add del">
          <ac:chgData name="Tran Thanh Lam 20200339" userId="2b3d219b-f5cf-4585-ae31-2fe8c94d518f" providerId="ADAL" clId="{F592F029-0576-4B36-88BC-E4F8B44CBC41}" dt="2023-11-09T23:20:50.137" v="671" actId="26606"/>
          <ac:spMkLst>
            <pc:docMk/>
            <pc:sldMk cId="2145369445" sldId="263"/>
            <ac:spMk id="1040" creationId="{52D502E5-F6B4-4D58-B4AE-FC466FF15EE8}"/>
          </ac:spMkLst>
        </pc:spChg>
        <pc:spChg chg="add del">
          <ac:chgData name="Tran Thanh Lam 20200339" userId="2b3d219b-f5cf-4585-ae31-2fe8c94d518f" providerId="ADAL" clId="{F592F029-0576-4B36-88BC-E4F8B44CBC41}" dt="2023-11-09T23:20:50.137" v="671" actId="26606"/>
          <ac:spMkLst>
            <pc:docMk/>
            <pc:sldMk cId="2145369445" sldId="263"/>
            <ac:spMk id="1041" creationId="{9DECDBF4-02B6-4BB4-B65B-B8107AD6A9E8}"/>
          </ac:spMkLst>
        </pc:spChg>
        <pc:spChg chg="add del">
          <ac:chgData name="Tran Thanh Lam 20200339" userId="2b3d219b-f5cf-4585-ae31-2fe8c94d518f" providerId="ADAL" clId="{F592F029-0576-4B36-88BC-E4F8B44CBC41}" dt="2023-11-09T23:20:52.163" v="673" actId="26606"/>
          <ac:spMkLst>
            <pc:docMk/>
            <pc:sldMk cId="2145369445" sldId="263"/>
            <ac:spMk id="1043" creationId="{BACC6370-2D7E-4714-9D71-7542949D7D5D}"/>
          </ac:spMkLst>
        </pc:spChg>
        <pc:spChg chg="add del">
          <ac:chgData name="Tran Thanh Lam 20200339" userId="2b3d219b-f5cf-4585-ae31-2fe8c94d518f" providerId="ADAL" clId="{F592F029-0576-4B36-88BC-E4F8B44CBC41}" dt="2023-11-09T23:20:52.163" v="673" actId="26606"/>
          <ac:spMkLst>
            <pc:docMk/>
            <pc:sldMk cId="2145369445" sldId="263"/>
            <ac:spMk id="1044" creationId="{F68B3F68-107C-434F-AA38-110D5EA91B85}"/>
          </ac:spMkLst>
        </pc:spChg>
        <pc:spChg chg="add del">
          <ac:chgData name="Tran Thanh Lam 20200339" userId="2b3d219b-f5cf-4585-ae31-2fe8c94d518f" providerId="ADAL" clId="{F592F029-0576-4B36-88BC-E4F8B44CBC41}" dt="2023-11-09T23:20:52.163" v="673" actId="26606"/>
          <ac:spMkLst>
            <pc:docMk/>
            <pc:sldMk cId="2145369445" sldId="263"/>
            <ac:spMk id="1045" creationId="{AAD0DBB9-1A4B-4391-81D4-CB19F9AB918A}"/>
          </ac:spMkLst>
        </pc:spChg>
        <pc:spChg chg="add del">
          <ac:chgData name="Tran Thanh Lam 20200339" userId="2b3d219b-f5cf-4585-ae31-2fe8c94d518f" providerId="ADAL" clId="{F592F029-0576-4B36-88BC-E4F8B44CBC41}" dt="2023-11-09T23:20:52.163" v="673" actId="26606"/>
          <ac:spMkLst>
            <pc:docMk/>
            <pc:sldMk cId="2145369445" sldId="263"/>
            <ac:spMk id="1046" creationId="{063BBA22-50EA-4C4D-BE05-F1CE4E63AA56}"/>
          </ac:spMkLst>
        </pc:spChg>
        <pc:picChg chg="add del mod">
          <ac:chgData name="Tran Thanh Lam 20200339" userId="2b3d219b-f5cf-4585-ae31-2fe8c94d518f" providerId="ADAL" clId="{F592F029-0576-4B36-88BC-E4F8B44CBC41}" dt="2023-12-20T02:21:45.092" v="7808"/>
          <ac:picMkLst>
            <pc:docMk/>
            <pc:sldMk cId="2145369445" sldId="263"/>
            <ac:picMk id="2" creationId="{838F477A-4ED7-C51B-00D9-9FB9DF524B6B}"/>
          </ac:picMkLst>
        </pc:picChg>
        <pc:picChg chg="mod">
          <ac:chgData name="Tran Thanh Lam 20200339" userId="2b3d219b-f5cf-4585-ae31-2fe8c94d518f" providerId="ADAL" clId="{F592F029-0576-4B36-88BC-E4F8B44CBC41}" dt="2023-11-09T23:20:52.163" v="673" actId="26606"/>
          <ac:picMkLst>
            <pc:docMk/>
            <pc:sldMk cId="2145369445" sldId="263"/>
            <ac:picMk id="3" creationId="{145D69D0-962F-7115-D561-39A5D6F591E5}"/>
          </ac:picMkLst>
        </pc:picChg>
        <pc:picChg chg="add del mod">
          <ac:chgData name="Tran Thanh Lam 20200339" userId="2b3d219b-f5cf-4585-ae31-2fe8c94d518f" providerId="ADAL" clId="{F592F029-0576-4B36-88BC-E4F8B44CBC41}" dt="2023-12-20T02:21:53.061" v="7810"/>
          <ac:picMkLst>
            <pc:docMk/>
            <pc:sldMk cId="2145369445" sldId="263"/>
            <ac:picMk id="4" creationId="{A5A7F8AF-9D36-C2F6-C8D1-9669BEA1AD50}"/>
          </ac:picMkLst>
        </pc:picChg>
        <pc:picChg chg="add del mod">
          <ac:chgData name="Tran Thanh Lam 20200339" userId="2b3d219b-f5cf-4585-ae31-2fe8c94d518f" providerId="ADAL" clId="{F592F029-0576-4B36-88BC-E4F8B44CBC41}" dt="2023-11-27T14:25:21.886" v="2504"/>
          <ac:picMkLst>
            <pc:docMk/>
            <pc:sldMk cId="2145369445" sldId="263"/>
            <ac:picMk id="6" creationId="{095689E1-2BD5-3D6C-F3F1-A477C482BC54}"/>
          </ac:picMkLst>
        </pc:picChg>
        <pc:picChg chg="add del mod">
          <ac:chgData name="Tran Thanh Lam 20200339" userId="2b3d219b-f5cf-4585-ae31-2fe8c94d518f" providerId="ADAL" clId="{F592F029-0576-4B36-88BC-E4F8B44CBC41}" dt="2023-12-21T07:45:01.566" v="8010" actId="478"/>
          <ac:picMkLst>
            <pc:docMk/>
            <pc:sldMk cId="2145369445" sldId="263"/>
            <ac:picMk id="6" creationId="{A8917A5B-7836-36C8-CF43-395DB5F34013}"/>
          </ac:picMkLst>
        </pc:picChg>
        <pc:picChg chg="add mod">
          <ac:chgData name="Tran Thanh Lam 20200339" userId="2b3d219b-f5cf-4585-ae31-2fe8c94d518f" providerId="ADAL" clId="{F592F029-0576-4B36-88BC-E4F8B44CBC41}" dt="2023-12-16T02:05:07.010" v="3790" actId="1076"/>
          <ac:picMkLst>
            <pc:docMk/>
            <pc:sldMk cId="2145369445" sldId="263"/>
            <ac:picMk id="9" creationId="{27383331-FC9B-76E0-F72C-B05331EF4A0E}"/>
          </ac:picMkLst>
        </pc:picChg>
        <pc:picChg chg="add del mod">
          <ac:chgData name="Tran Thanh Lam 20200339" userId="2b3d219b-f5cf-4585-ae31-2fe8c94d518f" providerId="ADAL" clId="{F592F029-0576-4B36-88BC-E4F8B44CBC41}" dt="2023-12-04T14:23:27.394" v="3460"/>
          <ac:picMkLst>
            <pc:docMk/>
            <pc:sldMk cId="2145369445" sldId="263"/>
            <ac:picMk id="9" creationId="{E8DBBA56-A46D-A053-5289-A3821F1BC488}"/>
          </ac:picMkLst>
        </pc:picChg>
        <pc:picChg chg="mod">
          <ac:chgData name="Tran Thanh Lam 20200339" userId="2b3d219b-f5cf-4585-ae31-2fe8c94d518f" providerId="ADAL" clId="{F592F029-0576-4B36-88BC-E4F8B44CBC41}" dt="2023-11-09T23:20:52.163" v="673" actId="26606"/>
          <ac:picMkLst>
            <pc:docMk/>
            <pc:sldMk cId="2145369445" sldId="263"/>
            <ac:picMk id="10" creationId="{E920BF0C-818B-8C6D-6F9B-7EEC387726E0}"/>
          </ac:picMkLst>
        </pc:picChg>
        <pc:picChg chg="add del mod ord">
          <ac:chgData name="Tran Thanh Lam 20200339" userId="2b3d219b-f5cf-4585-ae31-2fe8c94d518f" providerId="ADAL" clId="{F592F029-0576-4B36-88BC-E4F8B44CBC41}" dt="2023-11-27T14:30:42.256" v="2524" actId="478"/>
          <ac:picMkLst>
            <pc:docMk/>
            <pc:sldMk cId="2145369445" sldId="263"/>
            <ac:picMk id="11" creationId="{6E886513-6876-2703-8B40-8F75E3F6AD6F}"/>
          </ac:picMkLst>
        </pc:picChg>
        <pc:picChg chg="add del mod ord">
          <ac:chgData name="Tran Thanh Lam 20200339" userId="2b3d219b-f5cf-4585-ae31-2fe8c94d518f" providerId="ADAL" clId="{F592F029-0576-4B36-88BC-E4F8B44CBC41}" dt="2023-12-20T02:22:20.970" v="7811"/>
          <ac:picMkLst>
            <pc:docMk/>
            <pc:sldMk cId="2145369445" sldId="263"/>
            <ac:picMk id="11" creationId="{8A4D2D94-39DF-CF25-4885-3437D17138F8}"/>
          </ac:picMkLst>
        </pc:picChg>
        <pc:picChg chg="add del mod">
          <ac:chgData name="Tran Thanh Lam 20200339" userId="2b3d219b-f5cf-4585-ae31-2fe8c94d518f" providerId="ADAL" clId="{F592F029-0576-4B36-88BC-E4F8B44CBC41}" dt="2023-12-20T02:22:22.868" v="7813"/>
          <ac:picMkLst>
            <pc:docMk/>
            <pc:sldMk cId="2145369445" sldId="263"/>
            <ac:picMk id="12" creationId="{73ED078F-FA21-B7FE-AD4D-0AD35DE6465B}"/>
          </ac:picMkLst>
        </pc:picChg>
        <pc:picChg chg="add del mod">
          <ac:chgData name="Tran Thanh Lam 20200339" userId="2b3d219b-f5cf-4585-ae31-2fe8c94d518f" providerId="ADAL" clId="{F592F029-0576-4B36-88BC-E4F8B44CBC41}" dt="2023-12-04T13:54:45.382" v="3204" actId="478"/>
          <ac:picMkLst>
            <pc:docMk/>
            <pc:sldMk cId="2145369445" sldId="263"/>
            <ac:picMk id="15" creationId="{5E4F5BE3-A877-56F0-5EFB-32F5180911F8}"/>
          </ac:picMkLst>
        </pc:picChg>
        <pc:picChg chg="add del mod ord">
          <ac:chgData name="Tran Thanh Lam 20200339" userId="2b3d219b-f5cf-4585-ae31-2fe8c94d518f" providerId="ADAL" clId="{F592F029-0576-4B36-88BC-E4F8B44CBC41}" dt="2023-12-20T02:22:33.327" v="7814"/>
          <ac:picMkLst>
            <pc:docMk/>
            <pc:sldMk cId="2145369445" sldId="263"/>
            <ac:picMk id="16" creationId="{E93F3EEB-5A98-5C89-4391-A00459BC703C}"/>
          </ac:picMkLst>
        </pc:picChg>
        <pc:picChg chg="add del mod">
          <ac:chgData name="Tran Thanh Lam 20200339" userId="2b3d219b-f5cf-4585-ae31-2fe8c94d518f" providerId="ADAL" clId="{F592F029-0576-4B36-88BC-E4F8B44CBC41}" dt="2023-12-20T02:22:36.957" v="7816"/>
          <ac:picMkLst>
            <pc:docMk/>
            <pc:sldMk cId="2145369445" sldId="263"/>
            <ac:picMk id="17" creationId="{AA591864-45D1-9475-43A7-A413BCFB6FE7}"/>
          </ac:picMkLst>
        </pc:picChg>
        <pc:picChg chg="add del mod ord">
          <ac:chgData name="Tran Thanh Lam 20200339" userId="2b3d219b-f5cf-4585-ae31-2fe8c94d518f" providerId="ADAL" clId="{F592F029-0576-4B36-88BC-E4F8B44CBC41}" dt="2023-12-04T14:26:48.617" v="3472"/>
          <ac:picMkLst>
            <pc:docMk/>
            <pc:sldMk cId="2145369445" sldId="263"/>
            <ac:picMk id="17" creationId="{AE2F1EF7-08C4-EC96-7AA5-2103B99BA0D0}"/>
          </ac:picMkLst>
        </pc:picChg>
        <pc:picChg chg="add del mod">
          <ac:chgData name="Tran Thanh Lam 20200339" userId="2b3d219b-f5cf-4585-ae31-2fe8c94d518f" providerId="ADAL" clId="{F592F029-0576-4B36-88BC-E4F8B44CBC41}" dt="2023-12-04T14:32:39.059" v="3491" actId="478"/>
          <ac:picMkLst>
            <pc:docMk/>
            <pc:sldMk cId="2145369445" sldId="263"/>
            <ac:picMk id="18" creationId="{1097B6DE-2A28-923E-C504-A20A5454DED6}"/>
          </ac:picMkLst>
        </pc:picChg>
        <pc:picChg chg="add del mod ord">
          <ac:chgData name="Tran Thanh Lam 20200339" userId="2b3d219b-f5cf-4585-ae31-2fe8c94d518f" providerId="ADAL" clId="{F592F029-0576-4B36-88BC-E4F8B44CBC41}" dt="2023-12-20T02:23:11.842" v="7817"/>
          <ac:picMkLst>
            <pc:docMk/>
            <pc:sldMk cId="2145369445" sldId="263"/>
            <ac:picMk id="20" creationId="{99CDA11F-2C47-2B71-9E94-1F293AB61FBA}"/>
          </ac:picMkLst>
        </pc:picChg>
        <pc:picChg chg="add del mod">
          <ac:chgData name="Tran Thanh Lam 20200339" userId="2b3d219b-f5cf-4585-ae31-2fe8c94d518f" providerId="ADAL" clId="{F592F029-0576-4B36-88BC-E4F8B44CBC41}" dt="2023-12-20T02:24:05.441" v="7819"/>
          <ac:picMkLst>
            <pc:docMk/>
            <pc:sldMk cId="2145369445" sldId="263"/>
            <ac:picMk id="21" creationId="{EA034823-FC4B-3FF2-1DB1-9072EFC730E6}"/>
          </ac:picMkLst>
        </pc:picChg>
        <pc:picChg chg="add del mod">
          <ac:chgData name="Tran Thanh Lam 20200339" userId="2b3d219b-f5cf-4585-ae31-2fe8c94d518f" providerId="ADAL" clId="{F592F029-0576-4B36-88BC-E4F8B44CBC41}" dt="2023-12-16T01:53:57.466" v="3662" actId="478"/>
          <ac:picMkLst>
            <pc:docMk/>
            <pc:sldMk cId="2145369445" sldId="263"/>
            <ac:picMk id="1026" creationId="{2D2D2458-48C8-EE8E-FD73-5C7675BB26E9}"/>
          </ac:picMkLst>
        </pc:picChg>
        <pc:picChg chg="add mod">
          <ac:chgData name="Tran Thanh Lam 20200339" userId="2b3d219b-f5cf-4585-ae31-2fe8c94d518f" providerId="ADAL" clId="{F592F029-0576-4B36-88BC-E4F8B44CBC41}" dt="2023-12-16T02:14:57.602" v="3853" actId="1076"/>
          <ac:picMkLst>
            <pc:docMk/>
            <pc:sldMk cId="2145369445" sldId="263"/>
            <ac:picMk id="2050" creationId="{564D1AC2-DE9A-AF7D-624A-68B9A521F03E}"/>
          </ac:picMkLst>
        </pc:picChg>
        <pc:picChg chg="add del mod">
          <ac:chgData name="Tran Thanh Lam 20200339" userId="2b3d219b-f5cf-4585-ae31-2fe8c94d518f" providerId="ADAL" clId="{F592F029-0576-4B36-88BC-E4F8B44CBC41}" dt="2023-12-16T02:18:41.674" v="3856" actId="478"/>
          <ac:picMkLst>
            <pc:docMk/>
            <pc:sldMk cId="2145369445" sldId="263"/>
            <ac:picMk id="2052" creationId="{859500D0-239E-2107-81CD-6305AF14B0D8}"/>
          </ac:picMkLst>
        </pc:picChg>
      </pc:sldChg>
      <pc:sldChg chg="addSp delSp modSp add mod ord modTransition modNotesTx">
        <pc:chgData name="Tran Thanh Lam 20200339" userId="2b3d219b-f5cf-4585-ae31-2fe8c94d518f" providerId="ADAL" clId="{F592F029-0576-4B36-88BC-E4F8B44CBC41}" dt="2023-12-21T07:36:44.170" v="7991"/>
        <pc:sldMkLst>
          <pc:docMk/>
          <pc:sldMk cId="578076622" sldId="264"/>
        </pc:sldMkLst>
        <pc:spChg chg="mod">
          <ac:chgData name="Tran Thanh Lam 20200339" userId="2b3d219b-f5cf-4585-ae31-2fe8c94d518f" providerId="ADAL" clId="{F592F029-0576-4B36-88BC-E4F8B44CBC41}" dt="2023-11-20T08:11:34.329" v="2351" actId="20577"/>
          <ac:spMkLst>
            <pc:docMk/>
            <pc:sldMk cId="578076622" sldId="264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6T03:33:11.390" v="5086" actId="20577"/>
          <ac:spMkLst>
            <pc:docMk/>
            <pc:sldMk cId="578076622" sldId="264"/>
            <ac:spMk id="7" creationId="{BF8AEB67-D91E-140C-517A-F0499405841E}"/>
          </ac:spMkLst>
        </pc:spChg>
        <pc:spChg chg="del mod">
          <ac:chgData name="Tran Thanh Lam 20200339" userId="2b3d219b-f5cf-4585-ae31-2fe8c94d518f" providerId="ADAL" clId="{F592F029-0576-4B36-88BC-E4F8B44CBC41}" dt="2023-11-10T23:13:53.307" v="1212" actId="478"/>
          <ac:spMkLst>
            <pc:docMk/>
            <pc:sldMk cId="578076622" sldId="264"/>
            <ac:spMk id="8" creationId="{C7AD6208-F555-83FA-3B8B-7B67A7142A0B}"/>
          </ac:spMkLst>
        </pc:spChg>
        <pc:spChg chg="add del mod">
          <ac:chgData name="Tran Thanh Lam 20200339" userId="2b3d219b-f5cf-4585-ae31-2fe8c94d518f" providerId="ADAL" clId="{F592F029-0576-4B36-88BC-E4F8B44CBC41}" dt="2023-12-16T03:31:15.879" v="5007" actId="478"/>
          <ac:spMkLst>
            <pc:docMk/>
            <pc:sldMk cId="578076622" sldId="264"/>
            <ac:spMk id="12" creationId="{B5486F8F-028F-8068-20EA-54FF3C69E0D8}"/>
          </ac:spMkLst>
        </pc:spChg>
        <pc:spChg chg="add del mod">
          <ac:chgData name="Tran Thanh Lam 20200339" userId="2b3d219b-f5cf-4585-ae31-2fe8c94d518f" providerId="ADAL" clId="{F592F029-0576-4B36-88BC-E4F8B44CBC41}" dt="2023-12-16T03:31:15.879" v="5007" actId="478"/>
          <ac:spMkLst>
            <pc:docMk/>
            <pc:sldMk cId="578076622" sldId="264"/>
            <ac:spMk id="15" creationId="{724FDDB4-49D5-452C-3C91-98F8137DBA72}"/>
          </ac:spMkLst>
        </pc:spChg>
        <pc:picChg chg="add del mod">
          <ac:chgData name="Tran Thanh Lam 20200339" userId="2b3d219b-f5cf-4585-ae31-2fe8c94d518f" providerId="ADAL" clId="{F592F029-0576-4B36-88BC-E4F8B44CBC41}" dt="2023-11-10T23:31:51.620" v="1240" actId="478"/>
          <ac:picMkLst>
            <pc:docMk/>
            <pc:sldMk cId="578076622" sldId="264"/>
            <ac:picMk id="4" creationId="{CAA29FF1-2B85-1FFA-22EC-AFF5F26BB869}"/>
          </ac:picMkLst>
        </pc:picChg>
        <pc:picChg chg="add mod">
          <ac:chgData name="Tran Thanh Lam 20200339" userId="2b3d219b-f5cf-4585-ae31-2fe8c94d518f" providerId="ADAL" clId="{F592F029-0576-4B36-88BC-E4F8B44CBC41}" dt="2023-12-16T03:33:35.274" v="5092" actId="1076"/>
          <ac:picMkLst>
            <pc:docMk/>
            <pc:sldMk cId="578076622" sldId="264"/>
            <ac:picMk id="9" creationId="{92429028-6AC2-A9FA-4737-A26A4721EF05}"/>
          </ac:picMkLst>
        </pc:picChg>
        <pc:picChg chg="add del mod">
          <ac:chgData name="Tran Thanh Lam 20200339" userId="2b3d219b-f5cf-4585-ae31-2fe8c94d518f" providerId="ADAL" clId="{F592F029-0576-4B36-88BC-E4F8B44CBC41}" dt="2023-12-16T03:31:15.879" v="5007" actId="478"/>
          <ac:picMkLst>
            <pc:docMk/>
            <pc:sldMk cId="578076622" sldId="264"/>
            <ac:picMk id="17" creationId="{440E4EED-958E-C30F-9533-7D59C5E62322}"/>
          </ac:picMkLst>
        </pc:picChg>
      </pc:sldChg>
      <pc:sldChg chg="addSp delSp modSp add mod modTransition modAnim modNotesTx">
        <pc:chgData name="Tran Thanh Lam 20200339" userId="2b3d219b-f5cf-4585-ae31-2fe8c94d518f" providerId="ADAL" clId="{F592F029-0576-4B36-88BC-E4F8B44CBC41}" dt="2023-12-21T23:05:02.934" v="8098" actId="20577"/>
        <pc:sldMkLst>
          <pc:docMk/>
          <pc:sldMk cId="260541525" sldId="265"/>
        </pc:sldMkLst>
        <pc:spChg chg="add del mod">
          <ac:chgData name="Tran Thanh Lam 20200339" userId="2b3d219b-f5cf-4585-ae31-2fe8c94d518f" providerId="ADAL" clId="{F592F029-0576-4B36-88BC-E4F8B44CBC41}" dt="2023-11-10T23:47:40.180" v="1294"/>
          <ac:spMkLst>
            <pc:docMk/>
            <pc:sldMk cId="260541525" sldId="265"/>
            <ac:spMk id="2" creationId="{5BBE3166-1346-E391-A3F6-47E53FDD775B}"/>
          </ac:spMkLst>
        </pc:spChg>
        <pc:spChg chg="add del mod">
          <ac:chgData name="Tran Thanh Lam 20200339" userId="2b3d219b-f5cf-4585-ae31-2fe8c94d518f" providerId="ADAL" clId="{F592F029-0576-4B36-88BC-E4F8B44CBC41}" dt="2023-12-16T03:34:08.878" v="5094" actId="478"/>
          <ac:spMkLst>
            <pc:docMk/>
            <pc:sldMk cId="260541525" sldId="265"/>
            <ac:spMk id="4" creationId="{D24B921D-61DD-7F50-7071-F946AE23B0C4}"/>
          </ac:spMkLst>
        </pc:spChg>
        <pc:spChg chg="add del mod">
          <ac:chgData name="Tran Thanh Lam 20200339" userId="2b3d219b-f5cf-4585-ae31-2fe8c94d518f" providerId="ADAL" clId="{F592F029-0576-4B36-88BC-E4F8B44CBC41}" dt="2023-12-16T10:31:00.039" v="6229" actId="478"/>
          <ac:spMkLst>
            <pc:docMk/>
            <pc:sldMk cId="260541525" sldId="265"/>
            <ac:spMk id="4" creationId="{DD63669C-2648-F88B-15A1-25E369018295}"/>
          </ac:spMkLst>
        </pc:spChg>
        <pc:spChg chg="mod">
          <ac:chgData name="Tran Thanh Lam 20200339" userId="2b3d219b-f5cf-4585-ae31-2fe8c94d518f" providerId="ADAL" clId="{F592F029-0576-4B36-88BC-E4F8B44CBC41}" dt="2023-12-17T01:33:53.921" v="7491" actId="20577"/>
          <ac:spMkLst>
            <pc:docMk/>
            <pc:sldMk cId="260541525" sldId="265"/>
            <ac:spMk id="5" creationId="{37873EE3-A798-249A-EAE5-1C3D2E3D98BD}"/>
          </ac:spMkLst>
        </pc:spChg>
        <pc:spChg chg="add del mod">
          <ac:chgData name="Tran Thanh Lam 20200339" userId="2b3d219b-f5cf-4585-ae31-2fe8c94d518f" providerId="ADAL" clId="{F592F029-0576-4B36-88BC-E4F8B44CBC41}" dt="2023-11-10T23:47:53.529" v="1306" actId="478"/>
          <ac:spMkLst>
            <pc:docMk/>
            <pc:sldMk cId="260541525" sldId="265"/>
            <ac:spMk id="6" creationId="{90E3C7FE-CC28-38E6-F1A4-CE615C44445A}"/>
          </ac:spMkLst>
        </pc:spChg>
        <pc:spChg chg="add del mod">
          <ac:chgData name="Tran Thanh Lam 20200339" userId="2b3d219b-f5cf-4585-ae31-2fe8c94d518f" providerId="ADAL" clId="{F592F029-0576-4B36-88BC-E4F8B44CBC41}" dt="2023-12-16T10:31:31.948" v="6233" actId="478"/>
          <ac:spMkLst>
            <pc:docMk/>
            <pc:sldMk cId="260541525" sldId="265"/>
            <ac:spMk id="6" creationId="{F3AEF3C3-9B0A-0EE0-1443-A04C20786027}"/>
          </ac:spMkLst>
        </pc:spChg>
        <pc:spChg chg="del mod">
          <ac:chgData name="Tran Thanh Lam 20200339" userId="2b3d219b-f5cf-4585-ae31-2fe8c94d518f" providerId="ADAL" clId="{F592F029-0576-4B36-88BC-E4F8B44CBC41}" dt="2023-12-16T03:34:06.722" v="5093" actId="478"/>
          <ac:spMkLst>
            <pc:docMk/>
            <pc:sldMk cId="260541525" sldId="265"/>
            <ac:spMk id="7" creationId="{BF8AEB67-D91E-140C-517A-F0499405841E}"/>
          </ac:spMkLst>
        </pc:spChg>
        <pc:spChg chg="add del mod">
          <ac:chgData name="Tran Thanh Lam 20200339" userId="2b3d219b-f5cf-4585-ae31-2fe8c94d518f" providerId="ADAL" clId="{F592F029-0576-4B36-88BC-E4F8B44CBC41}" dt="2023-11-10T23:47:51.017" v="1305" actId="478"/>
          <ac:spMkLst>
            <pc:docMk/>
            <pc:sldMk cId="260541525" sldId="265"/>
            <ac:spMk id="8" creationId="{C7AD6208-F555-83FA-3B8B-7B67A7142A0B}"/>
          </ac:spMkLst>
        </pc:spChg>
        <pc:spChg chg="add del">
          <ac:chgData name="Tran Thanh Lam 20200339" userId="2b3d219b-f5cf-4585-ae31-2fe8c94d518f" providerId="ADAL" clId="{F592F029-0576-4B36-88BC-E4F8B44CBC41}" dt="2023-12-16T03:34:13.762" v="5096" actId="478"/>
          <ac:spMkLst>
            <pc:docMk/>
            <pc:sldMk cId="260541525" sldId="265"/>
            <ac:spMk id="8" creationId="{E97732B8-632B-A30B-911C-A6574A0DB47C}"/>
          </ac:spMkLst>
        </pc:spChg>
        <pc:spChg chg="add mod">
          <ac:chgData name="Tran Thanh Lam 20200339" userId="2b3d219b-f5cf-4585-ae31-2fe8c94d518f" providerId="ADAL" clId="{F592F029-0576-4B36-88BC-E4F8B44CBC41}" dt="2023-12-21T23:05:02.934" v="8098" actId="20577"/>
          <ac:spMkLst>
            <pc:docMk/>
            <pc:sldMk cId="260541525" sldId="265"/>
            <ac:spMk id="9" creationId="{DB8C7232-4F94-B14F-A1FB-7CF26A9F9204}"/>
          </ac:spMkLst>
        </pc:spChg>
        <pc:spChg chg="add mod">
          <ac:chgData name="Tran Thanh Lam 20200339" userId="2b3d219b-f5cf-4585-ae31-2fe8c94d518f" providerId="ADAL" clId="{F592F029-0576-4B36-88BC-E4F8B44CBC41}" dt="2023-12-16T03:34:18.936" v="5097"/>
          <ac:spMkLst>
            <pc:docMk/>
            <pc:sldMk cId="260541525" sldId="265"/>
            <ac:spMk id="11" creationId="{A03DE255-AC7A-64D4-111D-9873719CBC81}"/>
          </ac:spMkLst>
        </pc:spChg>
        <pc:spChg chg="add del mod">
          <ac:chgData name="Tran Thanh Lam 20200339" userId="2b3d219b-f5cf-4585-ae31-2fe8c94d518f" providerId="ADAL" clId="{F592F029-0576-4B36-88BC-E4F8B44CBC41}" dt="2023-11-10T23:51:19.385" v="1444" actId="478"/>
          <ac:spMkLst>
            <pc:docMk/>
            <pc:sldMk cId="260541525" sldId="265"/>
            <ac:spMk id="13" creationId="{177E4C3E-EE96-3954-42E9-F4FAADD027CA}"/>
          </ac:spMkLst>
        </pc:spChg>
        <pc:spChg chg="add mod">
          <ac:chgData name="Tran Thanh Lam 20200339" userId="2b3d219b-f5cf-4585-ae31-2fe8c94d518f" providerId="ADAL" clId="{F592F029-0576-4B36-88BC-E4F8B44CBC41}" dt="2023-12-16T15:51:15.297" v="6719" actId="1582"/>
          <ac:spMkLst>
            <pc:docMk/>
            <pc:sldMk cId="260541525" sldId="265"/>
            <ac:spMk id="15" creationId="{FEB4427A-92D1-7AB5-DE6A-AED8C19A6EFB}"/>
          </ac:spMkLst>
        </pc:spChg>
        <pc:spChg chg="add del mod">
          <ac:chgData name="Tran Thanh Lam 20200339" userId="2b3d219b-f5cf-4585-ae31-2fe8c94d518f" providerId="ADAL" clId="{F592F029-0576-4B36-88BC-E4F8B44CBC41}" dt="2023-12-16T10:34:38.157" v="6251" actId="478"/>
          <ac:spMkLst>
            <pc:docMk/>
            <pc:sldMk cId="260541525" sldId="265"/>
            <ac:spMk id="19" creationId="{BF2043A3-064B-54A2-66CB-7D6C77C34CF6}"/>
          </ac:spMkLst>
        </pc:spChg>
        <pc:spChg chg="add mod">
          <ac:chgData name="Tran Thanh Lam 20200339" userId="2b3d219b-f5cf-4585-ae31-2fe8c94d518f" providerId="ADAL" clId="{F592F029-0576-4B36-88BC-E4F8B44CBC41}" dt="2023-12-16T15:51:15.297" v="6719" actId="1582"/>
          <ac:spMkLst>
            <pc:docMk/>
            <pc:sldMk cId="260541525" sldId="265"/>
            <ac:spMk id="21" creationId="{0B672722-B911-F2DB-E7E0-0460E39EE2A4}"/>
          </ac:spMkLst>
        </pc:spChg>
        <pc:picChg chg="add mod">
          <ac:chgData name="Tran Thanh Lam 20200339" userId="2b3d219b-f5cf-4585-ae31-2fe8c94d518f" providerId="ADAL" clId="{F592F029-0576-4B36-88BC-E4F8B44CBC41}" dt="2023-11-10T23:48:53.121" v="1377" actId="1076"/>
          <ac:picMkLst>
            <pc:docMk/>
            <pc:sldMk cId="260541525" sldId="265"/>
            <ac:picMk id="12" creationId="{47BB743A-5516-58E6-48DF-62FAE19C900E}"/>
          </ac:picMkLst>
        </pc:picChg>
        <pc:picChg chg="add del mod">
          <ac:chgData name="Tran Thanh Lam 20200339" userId="2b3d219b-f5cf-4585-ae31-2fe8c94d518f" providerId="ADAL" clId="{F592F029-0576-4B36-88BC-E4F8B44CBC41}" dt="2023-11-10T23:51:19.385" v="1444" actId="478"/>
          <ac:picMkLst>
            <pc:docMk/>
            <pc:sldMk cId="260541525" sldId="265"/>
            <ac:picMk id="16" creationId="{C2CFF749-A82E-2F8F-EB8D-A12B7DFEA014}"/>
          </ac:picMkLst>
        </pc:picChg>
        <pc:picChg chg="add mod">
          <ac:chgData name="Tran Thanh Lam 20200339" userId="2b3d219b-f5cf-4585-ae31-2fe8c94d518f" providerId="ADAL" clId="{F592F029-0576-4B36-88BC-E4F8B44CBC41}" dt="2023-12-16T15:51:15.297" v="6719" actId="1582"/>
          <ac:picMkLst>
            <pc:docMk/>
            <pc:sldMk cId="260541525" sldId="265"/>
            <ac:picMk id="18" creationId="{7DCAD1A6-A684-1412-5CD8-4640BD9B6CD4}"/>
          </ac:picMkLst>
        </pc:picChg>
        <pc:cxnChg chg="add mod">
          <ac:chgData name="Tran Thanh Lam 20200339" userId="2b3d219b-f5cf-4585-ae31-2fe8c94d518f" providerId="ADAL" clId="{F592F029-0576-4B36-88BC-E4F8B44CBC41}" dt="2023-12-16T15:50:58.545" v="6718" actId="1582"/>
          <ac:cxnSpMkLst>
            <pc:docMk/>
            <pc:sldMk cId="260541525" sldId="265"/>
            <ac:cxnSpMk id="4" creationId="{E0000310-26B6-B6F3-C7E5-28CA06E3BB14}"/>
          </ac:cxnSpMkLst>
        </pc:cxnChg>
        <pc:cxnChg chg="add mod">
          <ac:chgData name="Tran Thanh Lam 20200339" userId="2b3d219b-f5cf-4585-ae31-2fe8c94d518f" providerId="ADAL" clId="{F592F029-0576-4B36-88BC-E4F8B44CBC41}" dt="2023-12-16T15:50:58.545" v="6718" actId="1582"/>
          <ac:cxnSpMkLst>
            <pc:docMk/>
            <pc:sldMk cId="260541525" sldId="265"/>
            <ac:cxnSpMk id="8" creationId="{FD4D50B8-BDC4-F557-1C9E-17F5FD5C190F}"/>
          </ac:cxnSpMkLst>
        </pc:cxnChg>
        <pc:cxnChg chg="add mod">
          <ac:chgData name="Tran Thanh Lam 20200339" userId="2b3d219b-f5cf-4585-ae31-2fe8c94d518f" providerId="ADAL" clId="{F592F029-0576-4B36-88BC-E4F8B44CBC41}" dt="2023-12-16T15:50:58.545" v="6718" actId="1582"/>
          <ac:cxnSpMkLst>
            <pc:docMk/>
            <pc:sldMk cId="260541525" sldId="265"/>
            <ac:cxnSpMk id="20" creationId="{3DD44129-D541-7293-7658-69E9B9C1DA8E}"/>
          </ac:cxnSpMkLst>
        </pc:cxnChg>
      </pc:sldChg>
      <pc:sldChg chg="addSp delSp modSp add mod modTransition modNotesTx">
        <pc:chgData name="Tran Thanh Lam 20200339" userId="2b3d219b-f5cf-4585-ae31-2fe8c94d518f" providerId="ADAL" clId="{F592F029-0576-4B36-88BC-E4F8B44CBC41}" dt="2023-12-21T07:36:44.170" v="7991"/>
        <pc:sldMkLst>
          <pc:docMk/>
          <pc:sldMk cId="2266623977" sldId="266"/>
        </pc:sldMkLst>
        <pc:spChg chg="add del mod">
          <ac:chgData name="Tran Thanh Lam 20200339" userId="2b3d219b-f5cf-4585-ae31-2fe8c94d518f" providerId="ADAL" clId="{F592F029-0576-4B36-88BC-E4F8B44CBC41}" dt="2023-11-10T23:55:17.817" v="1501" actId="478"/>
          <ac:spMkLst>
            <pc:docMk/>
            <pc:sldMk cId="2266623977" sldId="266"/>
            <ac:spMk id="4" creationId="{E9188272-10BE-AAEC-F05F-F76F74836BBB}"/>
          </ac:spMkLst>
        </pc:spChg>
        <pc:spChg chg="mod">
          <ac:chgData name="Tran Thanh Lam 20200339" userId="2b3d219b-f5cf-4585-ae31-2fe8c94d518f" providerId="ADAL" clId="{F592F029-0576-4B36-88BC-E4F8B44CBC41}" dt="2023-12-17T01:34:48.802" v="7502" actId="20577"/>
          <ac:spMkLst>
            <pc:docMk/>
            <pc:sldMk cId="2266623977" sldId="266"/>
            <ac:spMk id="5" creationId="{37873EE3-A798-249A-EAE5-1C3D2E3D98BD}"/>
          </ac:spMkLst>
        </pc:spChg>
        <pc:spChg chg="add mod">
          <ac:chgData name="Tran Thanh Lam 20200339" userId="2b3d219b-f5cf-4585-ae31-2fe8c94d518f" providerId="ADAL" clId="{F592F029-0576-4B36-88BC-E4F8B44CBC41}" dt="2023-12-16T03:34:51.227" v="5102" actId="2711"/>
          <ac:spMkLst>
            <pc:docMk/>
            <pc:sldMk cId="2266623977" sldId="266"/>
            <ac:spMk id="6" creationId="{BF074265-9351-D712-D0D9-E5037D7F35A2}"/>
          </ac:spMkLst>
        </pc:spChg>
        <pc:spChg chg="mod">
          <ac:chgData name="Tran Thanh Lam 20200339" userId="2b3d219b-f5cf-4585-ae31-2fe8c94d518f" providerId="ADAL" clId="{F592F029-0576-4B36-88BC-E4F8B44CBC41}" dt="2023-12-16T03:34:48.199" v="5101" actId="2711"/>
          <ac:spMkLst>
            <pc:docMk/>
            <pc:sldMk cId="2266623977" sldId="266"/>
            <ac:spMk id="7" creationId="{BF8AEB67-D91E-140C-517A-F0499405841E}"/>
          </ac:spMkLst>
        </pc:spChg>
        <pc:spChg chg="del">
          <ac:chgData name="Tran Thanh Lam 20200339" userId="2b3d219b-f5cf-4585-ae31-2fe8c94d518f" providerId="ADAL" clId="{F592F029-0576-4B36-88BC-E4F8B44CBC41}" dt="2023-11-10T23:55:15.062" v="1500" actId="478"/>
          <ac:spMkLst>
            <pc:docMk/>
            <pc:sldMk cId="2266623977" sldId="266"/>
            <ac:spMk id="8" creationId="{C7AD6208-F555-83FA-3B8B-7B67A7142A0B}"/>
          </ac:spMkLst>
        </pc:spChg>
        <pc:picChg chg="add mod">
          <ac:chgData name="Tran Thanh Lam 20200339" userId="2b3d219b-f5cf-4585-ae31-2fe8c94d518f" providerId="ADAL" clId="{F592F029-0576-4B36-88BC-E4F8B44CBC41}" dt="2023-11-11T00:03:54.699" v="1584" actId="14100"/>
          <ac:picMkLst>
            <pc:docMk/>
            <pc:sldMk cId="2266623977" sldId="266"/>
            <ac:picMk id="11" creationId="{B96C1699-AC68-AD8E-5C54-910DB429B226}"/>
          </ac:picMkLst>
        </pc:picChg>
        <pc:picChg chg="add mod">
          <ac:chgData name="Tran Thanh Lam 20200339" userId="2b3d219b-f5cf-4585-ae31-2fe8c94d518f" providerId="ADAL" clId="{F592F029-0576-4B36-88BC-E4F8B44CBC41}" dt="2023-11-11T00:03:56.586" v="1585" actId="1076"/>
          <ac:picMkLst>
            <pc:docMk/>
            <pc:sldMk cId="2266623977" sldId="266"/>
            <ac:picMk id="13" creationId="{86E71314-4621-295A-A9DD-A5627720F946}"/>
          </ac:picMkLst>
        </pc:picChg>
      </pc:sldChg>
      <pc:sldChg chg="addSp delSp modSp add mod modTransition delAnim modAnim modNotesTx">
        <pc:chgData name="Tran Thanh Lam 20200339" userId="2b3d219b-f5cf-4585-ae31-2fe8c94d518f" providerId="ADAL" clId="{F592F029-0576-4B36-88BC-E4F8B44CBC41}" dt="2023-12-21T08:04:44.708" v="8014" actId="20577"/>
        <pc:sldMkLst>
          <pc:docMk/>
          <pc:sldMk cId="3805603576" sldId="267"/>
        </pc:sldMkLst>
        <pc:spChg chg="add mod">
          <ac:chgData name="Tran Thanh Lam 20200339" userId="2b3d219b-f5cf-4585-ae31-2fe8c94d518f" providerId="ADAL" clId="{F592F029-0576-4B36-88BC-E4F8B44CBC41}" dt="2023-11-09T23:31:35.289" v="729" actId="1076"/>
          <ac:spMkLst>
            <pc:docMk/>
            <pc:sldMk cId="3805603576" sldId="267"/>
            <ac:spMk id="2" creationId="{714361F5-F042-4BAF-600A-0492C2138532}"/>
          </ac:spMkLst>
        </pc:spChg>
        <pc:spChg chg="add mod">
          <ac:chgData name="Tran Thanh Lam 20200339" userId="2b3d219b-f5cf-4585-ae31-2fe8c94d518f" providerId="ADAL" clId="{F592F029-0576-4B36-88BC-E4F8B44CBC41}" dt="2023-11-09T23:50:21.859" v="915" actId="207"/>
          <ac:spMkLst>
            <pc:docMk/>
            <pc:sldMk cId="3805603576" sldId="267"/>
            <ac:spMk id="4" creationId="{49EC0A35-78B1-F2FE-CDFF-5CDF55E07F45}"/>
          </ac:spMkLst>
        </pc:spChg>
        <pc:spChg chg="mod">
          <ac:chgData name="Tran Thanh Lam 20200339" userId="2b3d219b-f5cf-4585-ae31-2fe8c94d518f" providerId="ADAL" clId="{F592F029-0576-4B36-88BC-E4F8B44CBC41}" dt="2023-12-17T01:33:14.329" v="7478" actId="20577"/>
          <ac:spMkLst>
            <pc:docMk/>
            <pc:sldMk cId="3805603576" sldId="267"/>
            <ac:spMk id="5" creationId="{37873EE3-A798-249A-EAE5-1C3D2E3D98BD}"/>
          </ac:spMkLst>
        </pc:spChg>
        <pc:spChg chg="add mod">
          <ac:chgData name="Tran Thanh Lam 20200339" userId="2b3d219b-f5cf-4585-ae31-2fe8c94d518f" providerId="ADAL" clId="{F592F029-0576-4B36-88BC-E4F8B44CBC41}" dt="2023-11-09T23:50:21.859" v="915" actId="207"/>
          <ac:spMkLst>
            <pc:docMk/>
            <pc:sldMk cId="3805603576" sldId="267"/>
            <ac:spMk id="6" creationId="{518A766E-1555-B1F5-4F2D-8A37AA5D05D7}"/>
          </ac:spMkLst>
        </pc:spChg>
        <pc:spChg chg="mod">
          <ac:chgData name="Tran Thanh Lam 20200339" userId="2b3d219b-f5cf-4585-ae31-2fe8c94d518f" providerId="ADAL" clId="{F592F029-0576-4B36-88BC-E4F8B44CBC41}" dt="2023-12-16T03:12:00.595" v="4520" actId="2711"/>
          <ac:spMkLst>
            <pc:docMk/>
            <pc:sldMk cId="3805603576" sldId="267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2-16T03:12:14.054" v="4523" actId="1076"/>
          <ac:spMkLst>
            <pc:docMk/>
            <pc:sldMk cId="3805603576" sldId="267"/>
            <ac:spMk id="8" creationId="{C7AD6208-F555-83FA-3B8B-7B67A7142A0B}"/>
          </ac:spMkLst>
        </pc:spChg>
        <pc:spChg chg="add mod">
          <ac:chgData name="Tran Thanh Lam 20200339" userId="2b3d219b-f5cf-4585-ae31-2fe8c94d518f" providerId="ADAL" clId="{F592F029-0576-4B36-88BC-E4F8B44CBC41}" dt="2023-11-09T23:31:35.289" v="729" actId="1076"/>
          <ac:spMkLst>
            <pc:docMk/>
            <pc:sldMk cId="3805603576" sldId="267"/>
            <ac:spMk id="9" creationId="{0D8A921F-5205-A4B9-F7D0-4A1E0E9A6D4E}"/>
          </ac:spMkLst>
        </pc:spChg>
        <pc:spChg chg="add mod">
          <ac:chgData name="Tran Thanh Lam 20200339" userId="2b3d219b-f5cf-4585-ae31-2fe8c94d518f" providerId="ADAL" clId="{F592F029-0576-4B36-88BC-E4F8B44CBC41}" dt="2023-11-09T23:31:35.289" v="729" actId="1076"/>
          <ac:spMkLst>
            <pc:docMk/>
            <pc:sldMk cId="3805603576" sldId="267"/>
            <ac:spMk id="11" creationId="{9C1C1306-A9EB-832A-7C5E-1A40C089AF29}"/>
          </ac:spMkLst>
        </pc:spChg>
        <pc:spChg chg="add mod">
          <ac:chgData name="Tran Thanh Lam 20200339" userId="2b3d219b-f5cf-4585-ae31-2fe8c94d518f" providerId="ADAL" clId="{F592F029-0576-4B36-88BC-E4F8B44CBC41}" dt="2023-11-09T23:50:21.859" v="915" actId="207"/>
          <ac:spMkLst>
            <pc:docMk/>
            <pc:sldMk cId="3805603576" sldId="267"/>
            <ac:spMk id="12" creationId="{13E0903D-E662-2409-4995-16DF055EC79D}"/>
          </ac:spMkLst>
        </pc:spChg>
        <pc:spChg chg="add mod">
          <ac:chgData name="Tran Thanh Lam 20200339" userId="2b3d219b-f5cf-4585-ae31-2fe8c94d518f" providerId="ADAL" clId="{F592F029-0576-4B36-88BC-E4F8B44CBC41}" dt="2023-11-09T23:31:35.289" v="729" actId="1076"/>
          <ac:spMkLst>
            <pc:docMk/>
            <pc:sldMk cId="3805603576" sldId="267"/>
            <ac:spMk id="24" creationId="{8A11B279-A663-553F-7ED1-0CA505D3779D}"/>
          </ac:spMkLst>
        </pc:spChg>
        <pc:spChg chg="add mod">
          <ac:chgData name="Tran Thanh Lam 20200339" userId="2b3d219b-f5cf-4585-ae31-2fe8c94d518f" providerId="ADAL" clId="{F592F029-0576-4B36-88BC-E4F8B44CBC41}" dt="2023-11-09T23:31:35.289" v="729" actId="1076"/>
          <ac:spMkLst>
            <pc:docMk/>
            <pc:sldMk cId="3805603576" sldId="267"/>
            <ac:spMk id="29" creationId="{F7C50E42-612A-FF95-D7CC-5B9CED9DFAC9}"/>
          </ac:spMkLst>
        </pc:spChg>
        <pc:spChg chg="add mod">
          <ac:chgData name="Tran Thanh Lam 20200339" userId="2b3d219b-f5cf-4585-ae31-2fe8c94d518f" providerId="ADAL" clId="{F592F029-0576-4B36-88BC-E4F8B44CBC41}" dt="2023-11-09T23:31:35.289" v="729" actId="1076"/>
          <ac:spMkLst>
            <pc:docMk/>
            <pc:sldMk cId="3805603576" sldId="267"/>
            <ac:spMk id="30" creationId="{6761285F-5121-F635-F1A2-55221EF9AC9F}"/>
          </ac:spMkLst>
        </pc:spChg>
        <pc:spChg chg="add mod">
          <ac:chgData name="Tran Thanh Lam 20200339" userId="2b3d219b-f5cf-4585-ae31-2fe8c94d518f" providerId="ADAL" clId="{F592F029-0576-4B36-88BC-E4F8B44CBC41}" dt="2023-11-09T23:31:35.289" v="729" actId="1076"/>
          <ac:spMkLst>
            <pc:docMk/>
            <pc:sldMk cId="3805603576" sldId="267"/>
            <ac:spMk id="31" creationId="{1B151865-1924-8389-F2B6-5418CA40FE92}"/>
          </ac:spMkLst>
        </pc:spChg>
        <pc:spChg chg="add mod">
          <ac:chgData name="Tran Thanh Lam 20200339" userId="2b3d219b-f5cf-4585-ae31-2fe8c94d518f" providerId="ADAL" clId="{F592F029-0576-4B36-88BC-E4F8B44CBC41}" dt="2023-11-09T23:50:21.859" v="915" actId="207"/>
          <ac:spMkLst>
            <pc:docMk/>
            <pc:sldMk cId="3805603576" sldId="267"/>
            <ac:spMk id="32" creationId="{211F048C-22E6-8411-7496-363DCA94201C}"/>
          </ac:spMkLst>
        </pc:spChg>
        <pc:spChg chg="add mod">
          <ac:chgData name="Tran Thanh Lam 20200339" userId="2b3d219b-f5cf-4585-ae31-2fe8c94d518f" providerId="ADAL" clId="{F592F029-0576-4B36-88BC-E4F8B44CBC41}" dt="2023-11-09T23:31:35.289" v="729" actId="1076"/>
          <ac:spMkLst>
            <pc:docMk/>
            <pc:sldMk cId="3805603576" sldId="267"/>
            <ac:spMk id="33" creationId="{02BD45CE-2D04-5A6A-6818-F7060CED1E64}"/>
          </ac:spMkLst>
        </pc:spChg>
        <pc:spChg chg="add mod">
          <ac:chgData name="Tran Thanh Lam 20200339" userId="2b3d219b-f5cf-4585-ae31-2fe8c94d518f" providerId="ADAL" clId="{F592F029-0576-4B36-88BC-E4F8B44CBC41}" dt="2023-11-09T23:31:35.289" v="729" actId="1076"/>
          <ac:spMkLst>
            <pc:docMk/>
            <pc:sldMk cId="3805603576" sldId="267"/>
            <ac:spMk id="34" creationId="{2C924340-6890-EFF0-883C-23EF678A92A0}"/>
          </ac:spMkLst>
        </pc:spChg>
        <pc:spChg chg="add mod">
          <ac:chgData name="Tran Thanh Lam 20200339" userId="2b3d219b-f5cf-4585-ae31-2fe8c94d518f" providerId="ADAL" clId="{F592F029-0576-4B36-88BC-E4F8B44CBC41}" dt="2023-11-09T23:31:35.289" v="729" actId="1076"/>
          <ac:spMkLst>
            <pc:docMk/>
            <pc:sldMk cId="3805603576" sldId="267"/>
            <ac:spMk id="38" creationId="{F0D1E871-F4C7-25F7-942F-BC94AD097283}"/>
          </ac:spMkLst>
        </pc:spChg>
        <pc:spChg chg="add del mod">
          <ac:chgData name="Tran Thanh Lam 20200339" userId="2b3d219b-f5cf-4585-ae31-2fe8c94d518f" providerId="ADAL" clId="{F592F029-0576-4B36-88BC-E4F8B44CBC41}" dt="2023-11-09T23:32:53.078" v="752" actId="478"/>
          <ac:spMkLst>
            <pc:docMk/>
            <pc:sldMk cId="3805603576" sldId="267"/>
            <ac:spMk id="42" creationId="{D03B96CF-0077-4431-FBDC-8278C1A8EE14}"/>
          </ac:spMkLst>
        </pc:spChg>
        <pc:spChg chg="add mod">
          <ac:chgData name="Tran Thanh Lam 20200339" userId="2b3d219b-f5cf-4585-ae31-2fe8c94d518f" providerId="ADAL" clId="{F592F029-0576-4B36-88BC-E4F8B44CBC41}" dt="2023-12-16T03:12:25.548" v="4524" actId="2711"/>
          <ac:spMkLst>
            <pc:docMk/>
            <pc:sldMk cId="3805603576" sldId="267"/>
            <ac:spMk id="44" creationId="{423A0F48-1192-E9F1-C3B2-897148F7B53F}"/>
          </ac:spMkLst>
        </pc:spChg>
        <pc:spChg chg="add mod">
          <ac:chgData name="Tran Thanh Lam 20200339" userId="2b3d219b-f5cf-4585-ae31-2fe8c94d518f" providerId="ADAL" clId="{F592F029-0576-4B36-88BC-E4F8B44CBC41}" dt="2023-12-16T03:12:25.548" v="4524" actId="2711"/>
          <ac:spMkLst>
            <pc:docMk/>
            <pc:sldMk cId="3805603576" sldId="267"/>
            <ac:spMk id="45" creationId="{583FD20E-A6F6-3B09-F1F5-DE216AE404CA}"/>
          </ac:spMkLst>
        </pc:spChg>
        <pc:picChg chg="add del mod">
          <ac:chgData name="Tran Thanh Lam 20200339" userId="2b3d219b-f5cf-4585-ae31-2fe8c94d518f" providerId="ADAL" clId="{F592F029-0576-4B36-88BC-E4F8B44CBC41}" dt="2023-12-21T06:19:48.428" v="7880" actId="478"/>
          <ac:picMkLst>
            <pc:docMk/>
            <pc:sldMk cId="3805603576" sldId="267"/>
            <ac:picMk id="13" creationId="{8DCD937D-27DD-D172-5CBC-4E9543B7F3C6}"/>
          </ac:picMkLst>
        </pc:picChg>
        <pc:picChg chg="add del mod">
          <ac:chgData name="Tran Thanh Lam 20200339" userId="2b3d219b-f5cf-4585-ae31-2fe8c94d518f" providerId="ADAL" clId="{F592F029-0576-4B36-88BC-E4F8B44CBC41}" dt="2023-11-27T14:25:21.886" v="2504"/>
          <ac:picMkLst>
            <pc:docMk/>
            <pc:sldMk cId="3805603576" sldId="267"/>
            <ac:picMk id="17" creationId="{3EB78583-D7C0-A9D0-E8ED-A1D2163292E6}"/>
          </ac:picMkLst>
        </pc:picChg>
        <pc:picChg chg="add del mod">
          <ac:chgData name="Tran Thanh Lam 20200339" userId="2b3d219b-f5cf-4585-ae31-2fe8c94d518f" providerId="ADAL" clId="{F592F029-0576-4B36-88BC-E4F8B44CBC41}" dt="2023-12-04T14:21:01.420" v="3451"/>
          <ac:picMkLst>
            <pc:docMk/>
            <pc:sldMk cId="3805603576" sldId="267"/>
            <ac:picMk id="17" creationId="{724053AB-BA33-7E57-1903-81D9731496BA}"/>
          </ac:picMkLst>
        </pc:picChg>
        <pc:picChg chg="add del mod ord">
          <ac:chgData name="Tran Thanh Lam 20200339" userId="2b3d219b-f5cf-4585-ae31-2fe8c94d518f" providerId="ADAL" clId="{F592F029-0576-4B36-88BC-E4F8B44CBC41}" dt="2023-11-27T14:30:48.422" v="2526" actId="478"/>
          <ac:picMkLst>
            <pc:docMk/>
            <pc:sldMk cId="3805603576" sldId="267"/>
            <ac:picMk id="22" creationId="{0EEFC022-C2F9-A199-013A-064CDAD2195F}"/>
          </ac:picMkLst>
        </pc:picChg>
        <pc:picChg chg="add del mod ord">
          <ac:chgData name="Tran Thanh Lam 20200339" userId="2b3d219b-f5cf-4585-ae31-2fe8c94d518f" providerId="ADAL" clId="{F592F029-0576-4B36-88BC-E4F8B44CBC41}" dt="2023-12-04T14:21:09.676" v="3452"/>
          <ac:picMkLst>
            <pc:docMk/>
            <pc:sldMk cId="3805603576" sldId="267"/>
            <ac:picMk id="22" creationId="{9795E8A5-E1DC-51AA-76C5-A8CD21999B15}"/>
          </ac:picMkLst>
        </pc:picChg>
        <pc:picChg chg="add del mod">
          <ac:chgData name="Tran Thanh Lam 20200339" userId="2b3d219b-f5cf-4585-ae31-2fe8c94d518f" providerId="ADAL" clId="{F592F029-0576-4B36-88BC-E4F8B44CBC41}" dt="2023-12-04T14:21:12.780" v="3454"/>
          <ac:picMkLst>
            <pc:docMk/>
            <pc:sldMk cId="3805603576" sldId="267"/>
            <ac:picMk id="23" creationId="{88047B4F-F6E3-534D-3670-787C26F70B9E}"/>
          </ac:picMkLst>
        </pc:picChg>
        <pc:picChg chg="add del mod">
          <ac:chgData name="Tran Thanh Lam 20200339" userId="2b3d219b-f5cf-4585-ae31-2fe8c94d518f" providerId="ADAL" clId="{F592F029-0576-4B36-88BC-E4F8B44CBC41}" dt="2023-11-27T14:41:29.394" v="2641"/>
          <ac:picMkLst>
            <pc:docMk/>
            <pc:sldMk cId="3805603576" sldId="267"/>
            <ac:picMk id="26" creationId="{A4FBF569-5480-8EEF-4EB4-843265B944DB}"/>
          </ac:picMkLst>
        </pc:picChg>
        <pc:picChg chg="add del mod ord">
          <ac:chgData name="Tran Thanh Lam 20200339" userId="2b3d219b-f5cf-4585-ae31-2fe8c94d518f" providerId="ADAL" clId="{F592F029-0576-4B36-88BC-E4F8B44CBC41}" dt="2023-12-04T14:22:45.076" v="3455"/>
          <ac:picMkLst>
            <pc:docMk/>
            <pc:sldMk cId="3805603576" sldId="267"/>
            <ac:picMk id="27" creationId="{0F5E47B0-3363-3500-33C6-CF486F57BB98}"/>
          </ac:picMkLst>
        </pc:picChg>
        <pc:picChg chg="add del mod">
          <ac:chgData name="Tran Thanh Lam 20200339" userId="2b3d219b-f5cf-4585-ae31-2fe8c94d518f" providerId="ADAL" clId="{F592F029-0576-4B36-88BC-E4F8B44CBC41}" dt="2023-12-04T14:23:27.394" v="3460"/>
          <ac:picMkLst>
            <pc:docMk/>
            <pc:sldMk cId="3805603576" sldId="267"/>
            <ac:picMk id="28" creationId="{0D81446B-17E3-4E5C-2DE8-C74E31FA98A6}"/>
          </ac:picMkLst>
        </pc:picChg>
        <pc:picChg chg="add del mod ord">
          <ac:chgData name="Tran Thanh Lam 20200339" userId="2b3d219b-f5cf-4585-ae31-2fe8c94d518f" providerId="ADAL" clId="{F592F029-0576-4B36-88BC-E4F8B44CBC41}" dt="2023-11-27T14:41:43.309" v="2642"/>
          <ac:picMkLst>
            <pc:docMk/>
            <pc:sldMk cId="3805603576" sldId="267"/>
            <ac:picMk id="35" creationId="{3AA81F08-48BD-C92F-B3C0-57733DD6CC46}"/>
          </ac:picMkLst>
        </pc:picChg>
        <pc:picChg chg="add del mod">
          <ac:chgData name="Tran Thanh Lam 20200339" userId="2b3d219b-f5cf-4585-ae31-2fe8c94d518f" providerId="ADAL" clId="{F592F029-0576-4B36-88BC-E4F8B44CBC41}" dt="2023-11-27T14:41:55.592" v="2644"/>
          <ac:picMkLst>
            <pc:docMk/>
            <pc:sldMk cId="3805603576" sldId="267"/>
            <ac:picMk id="36" creationId="{62EC40D3-92A7-7866-247A-06F12910C335}"/>
          </ac:picMkLst>
        </pc:picChg>
        <pc:picChg chg="add del mod ord">
          <ac:chgData name="Tran Thanh Lam 20200339" userId="2b3d219b-f5cf-4585-ae31-2fe8c94d518f" providerId="ADAL" clId="{F592F029-0576-4B36-88BC-E4F8B44CBC41}" dt="2023-12-04T14:26:58.766" v="3473"/>
          <ac:picMkLst>
            <pc:docMk/>
            <pc:sldMk cId="3805603576" sldId="267"/>
            <ac:picMk id="39" creationId="{D176B0DC-949A-2981-3F03-BF54A2D91C30}"/>
          </ac:picMkLst>
        </pc:picChg>
        <pc:picChg chg="add del mod">
          <ac:chgData name="Tran Thanh Lam 20200339" userId="2b3d219b-f5cf-4585-ae31-2fe8c94d518f" providerId="ADAL" clId="{F592F029-0576-4B36-88BC-E4F8B44CBC41}" dt="2023-12-04T14:27:00.919" v="3475"/>
          <ac:picMkLst>
            <pc:docMk/>
            <pc:sldMk cId="3805603576" sldId="267"/>
            <ac:picMk id="41" creationId="{0C10DC7D-F0D9-0A81-8FCB-60FB3C6353A8}"/>
          </ac:picMkLst>
        </pc:picChg>
        <pc:picChg chg="add del mod ord">
          <ac:chgData name="Tran Thanh Lam 20200339" userId="2b3d219b-f5cf-4585-ae31-2fe8c94d518f" providerId="ADAL" clId="{F592F029-0576-4B36-88BC-E4F8B44CBC41}" dt="2023-11-27T14:42:13.513" v="2645"/>
          <ac:picMkLst>
            <pc:docMk/>
            <pc:sldMk cId="3805603576" sldId="267"/>
            <ac:picMk id="41" creationId="{C0AA3466-F285-3D28-A2E9-F529E7EA41AD}"/>
          </ac:picMkLst>
        </pc:picChg>
        <pc:picChg chg="add del mod">
          <ac:chgData name="Tran Thanh Lam 20200339" userId="2b3d219b-f5cf-4585-ae31-2fe8c94d518f" providerId="ADAL" clId="{F592F029-0576-4B36-88BC-E4F8B44CBC41}" dt="2023-11-27T14:42:42.585" v="2647"/>
          <ac:picMkLst>
            <pc:docMk/>
            <pc:sldMk cId="3805603576" sldId="267"/>
            <ac:picMk id="42" creationId="{D022F0BE-0111-2A8F-E108-1BF0A9838503}"/>
          </ac:picMkLst>
        </pc:picChg>
        <pc:picChg chg="add del mod ord">
          <ac:chgData name="Tran Thanh Lam 20200339" userId="2b3d219b-f5cf-4585-ae31-2fe8c94d518f" providerId="ADAL" clId="{F592F029-0576-4B36-88BC-E4F8B44CBC41}" dt="2023-12-04T14:27:54.290" v="3476"/>
          <ac:picMkLst>
            <pc:docMk/>
            <pc:sldMk cId="3805603576" sldId="267"/>
            <ac:picMk id="46" creationId="{5203FB7C-8128-3467-6494-903430AE08F6}"/>
          </ac:picMkLst>
        </pc:picChg>
        <pc:picChg chg="add del mod">
          <ac:chgData name="Tran Thanh Lam 20200339" userId="2b3d219b-f5cf-4585-ae31-2fe8c94d518f" providerId="ADAL" clId="{F592F029-0576-4B36-88BC-E4F8B44CBC41}" dt="2023-12-04T14:27:55.846" v="3478"/>
          <ac:picMkLst>
            <pc:docMk/>
            <pc:sldMk cId="3805603576" sldId="267"/>
            <ac:picMk id="47" creationId="{0B62B83D-3C7B-48BE-DCE1-39204722C0CB}"/>
          </ac:picMkLst>
        </pc:picChg>
        <pc:picChg chg="add del mod ord">
          <ac:chgData name="Tran Thanh Lam 20200339" userId="2b3d219b-f5cf-4585-ae31-2fe8c94d518f" providerId="ADAL" clId="{F592F029-0576-4B36-88BC-E4F8B44CBC41}" dt="2023-11-27T14:42:50.283" v="2648"/>
          <ac:picMkLst>
            <pc:docMk/>
            <pc:sldMk cId="3805603576" sldId="267"/>
            <ac:picMk id="47" creationId="{F78C191D-9498-99BD-CDB5-E49C5DA0D44D}"/>
          </ac:picMkLst>
        </pc:picChg>
        <pc:picChg chg="add del mod ord">
          <ac:chgData name="Tran Thanh Lam 20200339" userId="2b3d219b-f5cf-4585-ae31-2fe8c94d518f" providerId="ADAL" clId="{F592F029-0576-4B36-88BC-E4F8B44CBC41}" dt="2023-12-04T14:28:06.547" v="3479"/>
          <ac:picMkLst>
            <pc:docMk/>
            <pc:sldMk cId="3805603576" sldId="267"/>
            <ac:picMk id="50" creationId="{9A9D8163-2997-B433-8D65-EFF912E97114}"/>
          </ac:picMkLst>
        </pc:picChg>
        <pc:picChg chg="add del mod">
          <ac:chgData name="Tran Thanh Lam 20200339" userId="2b3d219b-f5cf-4585-ae31-2fe8c94d518f" providerId="ADAL" clId="{F592F029-0576-4B36-88BC-E4F8B44CBC41}" dt="2023-12-04T14:28:08.067" v="3481"/>
          <ac:picMkLst>
            <pc:docMk/>
            <pc:sldMk cId="3805603576" sldId="267"/>
            <ac:picMk id="51" creationId="{658EB3D2-2969-AE6C-8836-620CA584E0CD}"/>
          </ac:picMkLst>
        </pc:picChg>
        <pc:picChg chg="add del mod ord">
          <ac:chgData name="Tran Thanh Lam 20200339" userId="2b3d219b-f5cf-4585-ae31-2fe8c94d518f" providerId="ADAL" clId="{F592F029-0576-4B36-88BC-E4F8B44CBC41}" dt="2023-12-04T14:28:25.403" v="3482"/>
          <ac:picMkLst>
            <pc:docMk/>
            <pc:sldMk cId="3805603576" sldId="267"/>
            <ac:picMk id="54" creationId="{9FC7C1BA-3D3D-97A6-8147-09E1F01651B1}"/>
          </ac:picMkLst>
        </pc:picChg>
        <pc:picChg chg="add del mod">
          <ac:chgData name="Tran Thanh Lam 20200339" userId="2b3d219b-f5cf-4585-ae31-2fe8c94d518f" providerId="ADAL" clId="{F592F029-0576-4B36-88BC-E4F8B44CBC41}" dt="2023-12-04T14:28:28.083" v="3484"/>
          <ac:picMkLst>
            <pc:docMk/>
            <pc:sldMk cId="3805603576" sldId="267"/>
            <ac:picMk id="55" creationId="{37CD4A34-F105-212F-EF98-45CD06D4F881}"/>
          </ac:picMkLst>
        </pc:picChg>
        <pc:picChg chg="add del mod ord">
          <ac:chgData name="Tran Thanh Lam 20200339" userId="2b3d219b-f5cf-4585-ae31-2fe8c94d518f" providerId="ADAL" clId="{F592F029-0576-4B36-88BC-E4F8B44CBC41}" dt="2023-12-04T14:29:13.216" v="3485"/>
          <ac:picMkLst>
            <pc:docMk/>
            <pc:sldMk cId="3805603576" sldId="267"/>
            <ac:picMk id="58" creationId="{2EBDBAAA-509A-D2D5-5154-2901425C8037}"/>
          </ac:picMkLst>
        </pc:picChg>
        <pc:picChg chg="add del mod">
          <ac:chgData name="Tran Thanh Lam 20200339" userId="2b3d219b-f5cf-4585-ae31-2fe8c94d518f" providerId="ADAL" clId="{F592F029-0576-4B36-88BC-E4F8B44CBC41}" dt="2023-12-04T14:29:19.538" v="3487"/>
          <ac:picMkLst>
            <pc:docMk/>
            <pc:sldMk cId="3805603576" sldId="267"/>
            <ac:picMk id="59" creationId="{3EE9AB93-A189-4CA9-2D00-073895A2E9D9}"/>
          </ac:picMkLst>
        </pc:picChg>
        <pc:picChg chg="add del mod ord">
          <ac:chgData name="Tran Thanh Lam 20200339" userId="2b3d219b-f5cf-4585-ae31-2fe8c94d518f" providerId="ADAL" clId="{F592F029-0576-4B36-88BC-E4F8B44CBC41}" dt="2023-12-04T14:29:42.305" v="3488"/>
          <ac:picMkLst>
            <pc:docMk/>
            <pc:sldMk cId="3805603576" sldId="267"/>
            <ac:picMk id="62" creationId="{23EF9E60-5284-0895-1812-A30F9218381C}"/>
          </ac:picMkLst>
        </pc:picChg>
        <pc:picChg chg="add del mod">
          <ac:chgData name="Tran Thanh Lam 20200339" userId="2b3d219b-f5cf-4585-ae31-2fe8c94d518f" providerId="ADAL" clId="{F592F029-0576-4B36-88BC-E4F8B44CBC41}" dt="2023-12-04T14:32:40.822" v="3492" actId="478"/>
          <ac:picMkLst>
            <pc:docMk/>
            <pc:sldMk cId="3805603576" sldId="267"/>
            <ac:picMk id="63" creationId="{6D89D916-C7FF-4721-EE86-00B8C0E4C8DD}"/>
          </ac:picMkLst>
        </pc:picChg>
        <pc:picChg chg="del">
          <ac:chgData name="Tran Thanh Lam 20200339" userId="2b3d219b-f5cf-4585-ae31-2fe8c94d518f" providerId="ADAL" clId="{F592F029-0576-4B36-88BC-E4F8B44CBC41}" dt="2023-11-09T23:23:02.746" v="675" actId="478"/>
          <ac:picMkLst>
            <pc:docMk/>
            <pc:sldMk cId="3805603576" sldId="267"/>
            <ac:picMk id="1026" creationId="{2D2D2458-48C8-EE8E-FD73-5C7675BB26E9}"/>
          </ac:picMkLst>
        </pc:picChg>
        <pc:cxnChg chg="add mod">
          <ac:chgData name="Tran Thanh Lam 20200339" userId="2b3d219b-f5cf-4585-ae31-2fe8c94d518f" providerId="ADAL" clId="{F592F029-0576-4B36-88BC-E4F8B44CBC41}" dt="2023-11-09T23:50:32.866" v="916" actId="208"/>
          <ac:cxnSpMkLst>
            <pc:docMk/>
            <pc:sldMk cId="3805603576" sldId="267"/>
            <ac:cxnSpMk id="15" creationId="{034CE07E-8B3E-137B-7069-52E06F85E488}"/>
          </ac:cxnSpMkLst>
        </pc:cxnChg>
        <pc:cxnChg chg="add mod">
          <ac:chgData name="Tran Thanh Lam 20200339" userId="2b3d219b-f5cf-4585-ae31-2fe8c94d518f" providerId="ADAL" clId="{F592F029-0576-4B36-88BC-E4F8B44CBC41}" dt="2023-11-09T23:50:32.866" v="916" actId="208"/>
          <ac:cxnSpMkLst>
            <pc:docMk/>
            <pc:sldMk cId="3805603576" sldId="267"/>
            <ac:cxnSpMk id="18" creationId="{B3559BAC-5D20-28A5-57BE-C0C3C569F004}"/>
          </ac:cxnSpMkLst>
        </pc:cxnChg>
        <pc:cxnChg chg="add mod">
          <ac:chgData name="Tran Thanh Lam 20200339" userId="2b3d219b-f5cf-4585-ae31-2fe8c94d518f" providerId="ADAL" clId="{F592F029-0576-4B36-88BC-E4F8B44CBC41}" dt="2023-11-09T23:50:32.866" v="916" actId="208"/>
          <ac:cxnSpMkLst>
            <pc:docMk/>
            <pc:sldMk cId="3805603576" sldId="267"/>
            <ac:cxnSpMk id="21" creationId="{45E186A2-FF18-9682-C52C-1517C023B734}"/>
          </ac:cxnSpMkLst>
        </pc:cxnChg>
        <pc:cxnChg chg="add del mod">
          <ac:chgData name="Tran Thanh Lam 20200339" userId="2b3d219b-f5cf-4585-ae31-2fe8c94d518f" providerId="ADAL" clId="{F592F029-0576-4B36-88BC-E4F8B44CBC41}" dt="2023-11-09T23:28:22.632" v="710" actId="478"/>
          <ac:cxnSpMkLst>
            <pc:docMk/>
            <pc:sldMk cId="3805603576" sldId="267"/>
            <ac:cxnSpMk id="35" creationId="{4C139CF2-0F3D-D4D8-5905-C71E13EA3863}"/>
          </ac:cxnSpMkLst>
        </pc:cxnChg>
        <pc:cxnChg chg="add del mod">
          <ac:chgData name="Tran Thanh Lam 20200339" userId="2b3d219b-f5cf-4585-ae31-2fe8c94d518f" providerId="ADAL" clId="{F592F029-0576-4B36-88BC-E4F8B44CBC41}" dt="2023-11-09T23:28:26.550" v="711" actId="478"/>
          <ac:cxnSpMkLst>
            <pc:docMk/>
            <pc:sldMk cId="3805603576" sldId="267"/>
            <ac:cxnSpMk id="36" creationId="{43585F7A-6159-622D-747D-5C14E13781AE}"/>
          </ac:cxnSpMkLst>
        </pc:cxnChg>
        <pc:cxnChg chg="add del mod">
          <ac:chgData name="Tran Thanh Lam 20200339" userId="2b3d219b-f5cf-4585-ae31-2fe8c94d518f" providerId="ADAL" clId="{F592F029-0576-4B36-88BC-E4F8B44CBC41}" dt="2023-11-09T23:28:27.865" v="712" actId="478"/>
          <ac:cxnSpMkLst>
            <pc:docMk/>
            <pc:sldMk cId="3805603576" sldId="267"/>
            <ac:cxnSpMk id="37" creationId="{B1128D0E-9507-4F0D-F8F1-B9482B052BE9}"/>
          </ac:cxnSpMkLst>
        </pc:cxnChg>
        <pc:cxnChg chg="add mod">
          <ac:chgData name="Tran Thanh Lam 20200339" userId="2b3d219b-f5cf-4585-ae31-2fe8c94d518f" providerId="ADAL" clId="{F592F029-0576-4B36-88BC-E4F8B44CBC41}" dt="2023-11-09T23:50:32.866" v="916" actId="208"/>
          <ac:cxnSpMkLst>
            <pc:docMk/>
            <pc:sldMk cId="3805603576" sldId="267"/>
            <ac:cxnSpMk id="40" creationId="{E51C8FF3-403C-0B8F-D936-4E67B01DC690}"/>
          </ac:cxnSpMkLst>
        </pc:cxnChg>
      </pc:sldChg>
      <pc:sldChg chg="addSp delSp modSp add mod modTransition modNotesTx">
        <pc:chgData name="Tran Thanh Lam 20200339" userId="2b3d219b-f5cf-4585-ae31-2fe8c94d518f" providerId="ADAL" clId="{F592F029-0576-4B36-88BC-E4F8B44CBC41}" dt="2023-12-21T07:36:44.170" v="7991"/>
        <pc:sldMkLst>
          <pc:docMk/>
          <pc:sldMk cId="1966161079" sldId="268"/>
        </pc:sldMkLst>
        <pc:spChg chg="mod">
          <ac:chgData name="Tran Thanh Lam 20200339" userId="2b3d219b-f5cf-4585-ae31-2fe8c94d518f" providerId="ADAL" clId="{F592F029-0576-4B36-88BC-E4F8B44CBC41}" dt="2023-12-17T01:33:36.014" v="7482" actId="20577"/>
          <ac:spMkLst>
            <pc:docMk/>
            <pc:sldMk cId="1966161079" sldId="268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6T03:36:48.936" v="5110" actId="2711"/>
          <ac:spMkLst>
            <pc:docMk/>
            <pc:sldMk cId="1966161079" sldId="268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2-17T01:38:13.896" v="7509" actId="113"/>
          <ac:spMkLst>
            <pc:docMk/>
            <pc:sldMk cId="1966161079" sldId="268"/>
            <ac:spMk id="8" creationId="{C7AD6208-F555-83FA-3B8B-7B67A7142A0B}"/>
          </ac:spMkLst>
        </pc:spChg>
        <pc:picChg chg="add del mod">
          <ac:chgData name="Tran Thanh Lam 20200339" userId="2b3d219b-f5cf-4585-ae31-2fe8c94d518f" providerId="ADAL" clId="{F592F029-0576-4B36-88BC-E4F8B44CBC41}" dt="2023-12-16T03:30:14.212" v="4997" actId="478"/>
          <ac:picMkLst>
            <pc:docMk/>
            <pc:sldMk cId="1966161079" sldId="268"/>
            <ac:picMk id="4" creationId="{D4D4F776-18FB-B7E9-2F20-9BC208BD8DD6}"/>
          </ac:picMkLst>
        </pc:picChg>
        <pc:picChg chg="add mod">
          <ac:chgData name="Tran Thanh Lam 20200339" userId="2b3d219b-f5cf-4585-ae31-2fe8c94d518f" providerId="ADAL" clId="{F592F029-0576-4B36-88BC-E4F8B44CBC41}" dt="2023-12-19T17:39:15.401" v="7742" actId="1076"/>
          <ac:picMkLst>
            <pc:docMk/>
            <pc:sldMk cId="1966161079" sldId="268"/>
            <ac:picMk id="1026" creationId="{0F86C1DD-1EE8-B88A-39B8-6775D45EAE39}"/>
          </ac:picMkLst>
        </pc:picChg>
        <pc:picChg chg="del">
          <ac:chgData name="Tran Thanh Lam 20200339" userId="2b3d219b-f5cf-4585-ae31-2fe8c94d518f" providerId="ADAL" clId="{F592F029-0576-4B36-88BC-E4F8B44CBC41}" dt="2023-11-09T23:57:51.774" v="987" actId="478"/>
          <ac:picMkLst>
            <pc:docMk/>
            <pc:sldMk cId="1966161079" sldId="268"/>
            <ac:picMk id="1026" creationId="{2D2D2458-48C8-EE8E-FD73-5C7675BB26E9}"/>
          </ac:picMkLst>
        </pc:picChg>
      </pc:sldChg>
      <pc:sldChg chg="addSp delSp modSp add mod modTransition delAnim modNotesTx">
        <pc:chgData name="Tran Thanh Lam 20200339" userId="2b3d219b-f5cf-4585-ae31-2fe8c94d518f" providerId="ADAL" clId="{F592F029-0576-4B36-88BC-E4F8B44CBC41}" dt="2023-12-22T00:03:23.250" v="8117" actId="20577"/>
        <pc:sldMkLst>
          <pc:docMk/>
          <pc:sldMk cId="2904200387" sldId="269"/>
        </pc:sldMkLst>
        <pc:spChg chg="mod">
          <ac:chgData name="Tran Thanh Lam 20200339" userId="2b3d219b-f5cf-4585-ae31-2fe8c94d518f" providerId="ADAL" clId="{F592F029-0576-4B36-88BC-E4F8B44CBC41}" dt="2023-11-10T00:09:44.184" v="1114" actId="1076"/>
          <ac:spMkLst>
            <pc:docMk/>
            <pc:sldMk cId="2904200387" sldId="269"/>
            <ac:spMk id="2" creationId="{714361F5-F042-4BAF-600A-0492C2138532}"/>
          </ac:spMkLst>
        </pc:spChg>
        <pc:spChg chg="mod">
          <ac:chgData name="Tran Thanh Lam 20200339" userId="2b3d219b-f5cf-4585-ae31-2fe8c94d518f" providerId="ADAL" clId="{F592F029-0576-4B36-88BC-E4F8B44CBC41}" dt="2023-11-10T00:09:44.184" v="1114" actId="1076"/>
          <ac:spMkLst>
            <pc:docMk/>
            <pc:sldMk cId="2904200387" sldId="269"/>
            <ac:spMk id="4" creationId="{49EC0A35-78B1-F2FE-CDFF-5CDF55E07F45}"/>
          </ac:spMkLst>
        </pc:spChg>
        <pc:spChg chg="mod">
          <ac:chgData name="Tran Thanh Lam 20200339" userId="2b3d219b-f5cf-4585-ae31-2fe8c94d518f" providerId="ADAL" clId="{F592F029-0576-4B36-88BC-E4F8B44CBC41}" dt="2023-12-17T01:33:28.103" v="7480" actId="20577"/>
          <ac:spMkLst>
            <pc:docMk/>
            <pc:sldMk cId="2904200387" sldId="269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1-10T00:09:44.184" v="1114" actId="1076"/>
          <ac:spMkLst>
            <pc:docMk/>
            <pc:sldMk cId="2904200387" sldId="269"/>
            <ac:spMk id="6" creationId="{518A766E-1555-B1F5-4F2D-8A37AA5D05D7}"/>
          </ac:spMkLst>
        </pc:spChg>
        <pc:spChg chg="mod">
          <ac:chgData name="Tran Thanh Lam 20200339" userId="2b3d219b-f5cf-4585-ae31-2fe8c94d518f" providerId="ADAL" clId="{F592F029-0576-4B36-88BC-E4F8B44CBC41}" dt="2023-12-16T03:14:15.494" v="4551" actId="2711"/>
          <ac:spMkLst>
            <pc:docMk/>
            <pc:sldMk cId="2904200387" sldId="269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2-16T03:14:30.264" v="4556" actId="20577"/>
          <ac:spMkLst>
            <pc:docMk/>
            <pc:sldMk cId="2904200387" sldId="269"/>
            <ac:spMk id="8" creationId="{C7AD6208-F555-83FA-3B8B-7B67A7142A0B}"/>
          </ac:spMkLst>
        </pc:spChg>
        <pc:spChg chg="mod">
          <ac:chgData name="Tran Thanh Lam 20200339" userId="2b3d219b-f5cf-4585-ae31-2fe8c94d518f" providerId="ADAL" clId="{F592F029-0576-4B36-88BC-E4F8B44CBC41}" dt="2023-11-10T00:09:44.184" v="1114" actId="1076"/>
          <ac:spMkLst>
            <pc:docMk/>
            <pc:sldMk cId="2904200387" sldId="269"/>
            <ac:spMk id="9" creationId="{0D8A921F-5205-A4B9-F7D0-4A1E0E9A6D4E}"/>
          </ac:spMkLst>
        </pc:spChg>
        <pc:spChg chg="mod">
          <ac:chgData name="Tran Thanh Lam 20200339" userId="2b3d219b-f5cf-4585-ae31-2fe8c94d518f" providerId="ADAL" clId="{F592F029-0576-4B36-88BC-E4F8B44CBC41}" dt="2023-11-10T00:09:44.184" v="1114" actId="1076"/>
          <ac:spMkLst>
            <pc:docMk/>
            <pc:sldMk cId="2904200387" sldId="269"/>
            <ac:spMk id="11" creationId="{9C1C1306-A9EB-832A-7C5E-1A40C089AF29}"/>
          </ac:spMkLst>
        </pc:spChg>
        <pc:spChg chg="mod">
          <ac:chgData name="Tran Thanh Lam 20200339" userId="2b3d219b-f5cf-4585-ae31-2fe8c94d518f" providerId="ADAL" clId="{F592F029-0576-4B36-88BC-E4F8B44CBC41}" dt="2023-11-10T00:09:44.184" v="1114" actId="1076"/>
          <ac:spMkLst>
            <pc:docMk/>
            <pc:sldMk cId="2904200387" sldId="269"/>
            <ac:spMk id="12" creationId="{13E0903D-E662-2409-4995-16DF055EC79D}"/>
          </ac:spMkLst>
        </pc:spChg>
        <pc:spChg chg="mod">
          <ac:chgData name="Tran Thanh Lam 20200339" userId="2b3d219b-f5cf-4585-ae31-2fe8c94d518f" providerId="ADAL" clId="{F592F029-0576-4B36-88BC-E4F8B44CBC41}" dt="2023-11-10T00:09:44.184" v="1114" actId="1076"/>
          <ac:spMkLst>
            <pc:docMk/>
            <pc:sldMk cId="2904200387" sldId="269"/>
            <ac:spMk id="24" creationId="{8A11B279-A663-553F-7ED1-0CA505D3779D}"/>
          </ac:spMkLst>
        </pc:spChg>
        <pc:spChg chg="del">
          <ac:chgData name="Tran Thanh Lam 20200339" userId="2b3d219b-f5cf-4585-ae31-2fe8c94d518f" providerId="ADAL" clId="{F592F029-0576-4B36-88BC-E4F8B44CBC41}" dt="2023-11-10T00:09:36.716" v="1113" actId="478"/>
          <ac:spMkLst>
            <pc:docMk/>
            <pc:sldMk cId="2904200387" sldId="269"/>
            <ac:spMk id="29" creationId="{F7C50E42-612A-FF95-D7CC-5B9CED9DFAC9}"/>
          </ac:spMkLst>
        </pc:spChg>
        <pc:spChg chg="del">
          <ac:chgData name="Tran Thanh Lam 20200339" userId="2b3d219b-f5cf-4585-ae31-2fe8c94d518f" providerId="ADAL" clId="{F592F029-0576-4B36-88BC-E4F8B44CBC41}" dt="2023-11-10T00:09:36.716" v="1113" actId="478"/>
          <ac:spMkLst>
            <pc:docMk/>
            <pc:sldMk cId="2904200387" sldId="269"/>
            <ac:spMk id="30" creationId="{6761285F-5121-F635-F1A2-55221EF9AC9F}"/>
          </ac:spMkLst>
        </pc:spChg>
        <pc:spChg chg="del">
          <ac:chgData name="Tran Thanh Lam 20200339" userId="2b3d219b-f5cf-4585-ae31-2fe8c94d518f" providerId="ADAL" clId="{F592F029-0576-4B36-88BC-E4F8B44CBC41}" dt="2023-11-10T00:09:36.716" v="1113" actId="478"/>
          <ac:spMkLst>
            <pc:docMk/>
            <pc:sldMk cId="2904200387" sldId="269"/>
            <ac:spMk id="31" creationId="{1B151865-1924-8389-F2B6-5418CA40FE92}"/>
          </ac:spMkLst>
        </pc:spChg>
        <pc:spChg chg="del">
          <ac:chgData name="Tran Thanh Lam 20200339" userId="2b3d219b-f5cf-4585-ae31-2fe8c94d518f" providerId="ADAL" clId="{F592F029-0576-4B36-88BC-E4F8B44CBC41}" dt="2023-11-10T00:09:36.716" v="1113" actId="478"/>
          <ac:spMkLst>
            <pc:docMk/>
            <pc:sldMk cId="2904200387" sldId="269"/>
            <ac:spMk id="32" creationId="{211F048C-22E6-8411-7496-363DCA94201C}"/>
          </ac:spMkLst>
        </pc:spChg>
        <pc:spChg chg="del">
          <ac:chgData name="Tran Thanh Lam 20200339" userId="2b3d219b-f5cf-4585-ae31-2fe8c94d518f" providerId="ADAL" clId="{F592F029-0576-4B36-88BC-E4F8B44CBC41}" dt="2023-11-10T00:09:36.716" v="1113" actId="478"/>
          <ac:spMkLst>
            <pc:docMk/>
            <pc:sldMk cId="2904200387" sldId="269"/>
            <ac:spMk id="33" creationId="{02BD45CE-2D04-5A6A-6818-F7060CED1E64}"/>
          </ac:spMkLst>
        </pc:spChg>
        <pc:spChg chg="del">
          <ac:chgData name="Tran Thanh Lam 20200339" userId="2b3d219b-f5cf-4585-ae31-2fe8c94d518f" providerId="ADAL" clId="{F592F029-0576-4B36-88BC-E4F8B44CBC41}" dt="2023-11-10T00:09:36.716" v="1113" actId="478"/>
          <ac:spMkLst>
            <pc:docMk/>
            <pc:sldMk cId="2904200387" sldId="269"/>
            <ac:spMk id="34" creationId="{2C924340-6890-EFF0-883C-23EF678A92A0}"/>
          </ac:spMkLst>
        </pc:spChg>
        <pc:spChg chg="del">
          <ac:chgData name="Tran Thanh Lam 20200339" userId="2b3d219b-f5cf-4585-ae31-2fe8c94d518f" providerId="ADAL" clId="{F592F029-0576-4B36-88BC-E4F8B44CBC41}" dt="2023-11-10T00:09:36.716" v="1113" actId="478"/>
          <ac:spMkLst>
            <pc:docMk/>
            <pc:sldMk cId="2904200387" sldId="269"/>
            <ac:spMk id="38" creationId="{F0D1E871-F4C7-25F7-942F-BC94AD097283}"/>
          </ac:spMkLst>
        </pc:spChg>
        <pc:spChg chg="del">
          <ac:chgData name="Tran Thanh Lam 20200339" userId="2b3d219b-f5cf-4585-ae31-2fe8c94d518f" providerId="ADAL" clId="{F592F029-0576-4B36-88BC-E4F8B44CBC41}" dt="2023-11-10T00:09:36.716" v="1113" actId="478"/>
          <ac:spMkLst>
            <pc:docMk/>
            <pc:sldMk cId="2904200387" sldId="269"/>
            <ac:spMk id="44" creationId="{423A0F48-1192-E9F1-C3B2-897148F7B53F}"/>
          </ac:spMkLst>
        </pc:spChg>
        <pc:spChg chg="mod">
          <ac:chgData name="Tran Thanh Lam 20200339" userId="2b3d219b-f5cf-4585-ae31-2fe8c94d518f" providerId="ADAL" clId="{F592F029-0576-4B36-88BC-E4F8B44CBC41}" dt="2023-11-10T00:09:44.184" v="1114" actId="1076"/>
          <ac:spMkLst>
            <pc:docMk/>
            <pc:sldMk cId="2904200387" sldId="269"/>
            <ac:spMk id="45" creationId="{583FD20E-A6F6-3B09-F1F5-DE216AE404CA}"/>
          </ac:spMkLst>
        </pc:spChg>
        <pc:picChg chg="add del mod">
          <ac:chgData name="Tran Thanh Lam 20200339" userId="2b3d219b-f5cf-4585-ae31-2fe8c94d518f" providerId="ADAL" clId="{F592F029-0576-4B36-88BC-E4F8B44CBC41}" dt="2023-12-21T07:44:57.059" v="8008" actId="478"/>
          <ac:picMkLst>
            <pc:docMk/>
            <pc:sldMk cId="2904200387" sldId="269"/>
            <ac:picMk id="17" creationId="{D5169432-6644-D556-F6B0-F35427CCB783}"/>
          </ac:picMkLst>
        </pc:picChg>
        <pc:cxnChg chg="mod">
          <ac:chgData name="Tran Thanh Lam 20200339" userId="2b3d219b-f5cf-4585-ae31-2fe8c94d518f" providerId="ADAL" clId="{F592F029-0576-4B36-88BC-E4F8B44CBC41}" dt="2023-11-10T00:09:44.184" v="1114" actId="1076"/>
          <ac:cxnSpMkLst>
            <pc:docMk/>
            <pc:sldMk cId="2904200387" sldId="269"/>
            <ac:cxnSpMk id="15" creationId="{034CE07E-8B3E-137B-7069-52E06F85E488}"/>
          </ac:cxnSpMkLst>
        </pc:cxnChg>
        <pc:cxnChg chg="mod">
          <ac:chgData name="Tran Thanh Lam 20200339" userId="2b3d219b-f5cf-4585-ae31-2fe8c94d518f" providerId="ADAL" clId="{F592F029-0576-4B36-88BC-E4F8B44CBC41}" dt="2023-11-10T00:09:44.184" v="1114" actId="1076"/>
          <ac:cxnSpMkLst>
            <pc:docMk/>
            <pc:sldMk cId="2904200387" sldId="269"/>
            <ac:cxnSpMk id="18" creationId="{B3559BAC-5D20-28A5-57BE-C0C3C569F004}"/>
          </ac:cxnSpMkLst>
        </pc:cxnChg>
        <pc:cxnChg chg="mod">
          <ac:chgData name="Tran Thanh Lam 20200339" userId="2b3d219b-f5cf-4585-ae31-2fe8c94d518f" providerId="ADAL" clId="{F592F029-0576-4B36-88BC-E4F8B44CBC41}" dt="2023-11-10T00:09:44.184" v="1114" actId="1076"/>
          <ac:cxnSpMkLst>
            <pc:docMk/>
            <pc:sldMk cId="2904200387" sldId="269"/>
            <ac:cxnSpMk id="21" creationId="{45E186A2-FF18-9682-C52C-1517C023B734}"/>
          </ac:cxnSpMkLst>
        </pc:cxnChg>
        <pc:cxnChg chg="del mod">
          <ac:chgData name="Tran Thanh Lam 20200339" userId="2b3d219b-f5cf-4585-ae31-2fe8c94d518f" providerId="ADAL" clId="{F592F029-0576-4B36-88BC-E4F8B44CBC41}" dt="2023-11-10T00:09:36.716" v="1113" actId="478"/>
          <ac:cxnSpMkLst>
            <pc:docMk/>
            <pc:sldMk cId="2904200387" sldId="269"/>
            <ac:cxnSpMk id="40" creationId="{E51C8FF3-403C-0B8F-D936-4E67B01DC690}"/>
          </ac:cxnSpMkLst>
        </pc:cxnChg>
      </pc:sldChg>
      <pc:sldChg chg="addSp delSp modSp add mod modTransition modAnim modNotesTx">
        <pc:chgData name="Tran Thanh Lam 20200339" userId="2b3d219b-f5cf-4585-ae31-2fe8c94d518f" providerId="ADAL" clId="{F592F029-0576-4B36-88BC-E4F8B44CBC41}" dt="2023-12-22T00:13:54.428" v="8345" actId="20577"/>
        <pc:sldMkLst>
          <pc:docMk/>
          <pc:sldMk cId="25980990" sldId="270"/>
        </pc:sldMkLst>
        <pc:spChg chg="add del">
          <ac:chgData name="Tran Thanh Lam 20200339" userId="2b3d219b-f5cf-4585-ae31-2fe8c94d518f" providerId="ADAL" clId="{F592F029-0576-4B36-88BC-E4F8B44CBC41}" dt="2023-11-10T23:53:16.750" v="1468" actId="11529"/>
          <ac:spMkLst>
            <pc:docMk/>
            <pc:sldMk cId="25980990" sldId="270"/>
            <ac:spMk id="2" creationId="{29D738FD-9DD9-DF27-06C6-0835FAA7265D}"/>
          </ac:spMkLst>
        </pc:spChg>
        <pc:spChg chg="add mod">
          <ac:chgData name="Tran Thanh Lam 20200339" userId="2b3d219b-f5cf-4585-ae31-2fe8c94d518f" providerId="ADAL" clId="{F592F029-0576-4B36-88BC-E4F8B44CBC41}" dt="2023-11-10T23:54:46.362" v="1499" actId="1038"/>
          <ac:spMkLst>
            <pc:docMk/>
            <pc:sldMk cId="25980990" sldId="270"/>
            <ac:spMk id="4" creationId="{FB83BCA0-BC92-689F-32AC-7786B177DA1C}"/>
          </ac:spMkLst>
        </pc:spChg>
        <pc:spChg chg="mod">
          <ac:chgData name="Tran Thanh Lam 20200339" userId="2b3d219b-f5cf-4585-ae31-2fe8c94d518f" providerId="ADAL" clId="{F592F029-0576-4B36-88BC-E4F8B44CBC41}" dt="2023-12-17T01:34:40.856" v="7500" actId="20577"/>
          <ac:spMkLst>
            <pc:docMk/>
            <pc:sldMk cId="25980990" sldId="270"/>
            <ac:spMk id="5" creationId="{37873EE3-A798-249A-EAE5-1C3D2E3D98BD}"/>
          </ac:spMkLst>
        </pc:spChg>
        <pc:spChg chg="add del mod">
          <ac:chgData name="Tran Thanh Lam 20200339" userId="2b3d219b-f5cf-4585-ae31-2fe8c94d518f" providerId="ADAL" clId="{F592F029-0576-4B36-88BC-E4F8B44CBC41}" dt="2023-12-22T00:12:06.978" v="8206" actId="1076"/>
          <ac:spMkLst>
            <pc:docMk/>
            <pc:sldMk cId="25980990" sldId="270"/>
            <ac:spMk id="6" creationId="{1411DBF3-8578-1DB3-DAB3-23B8A64438E3}"/>
          </ac:spMkLst>
        </pc:spChg>
        <pc:spChg chg="add del mod">
          <ac:chgData name="Tran Thanh Lam 20200339" userId="2b3d219b-f5cf-4585-ae31-2fe8c94d518f" providerId="ADAL" clId="{F592F029-0576-4B36-88BC-E4F8B44CBC41}" dt="2023-12-16T03:34:31.712" v="5099" actId="478"/>
          <ac:spMkLst>
            <pc:docMk/>
            <pc:sldMk cId="25980990" sldId="270"/>
            <ac:spMk id="6" creationId="{7E6DC5C4-41FD-B78A-B33A-4AF429C34294}"/>
          </ac:spMkLst>
        </pc:spChg>
        <pc:spChg chg="del">
          <ac:chgData name="Tran Thanh Lam 20200339" userId="2b3d219b-f5cf-4585-ae31-2fe8c94d518f" providerId="ADAL" clId="{F592F029-0576-4B36-88BC-E4F8B44CBC41}" dt="2023-12-16T03:34:27.337" v="5098" actId="478"/>
          <ac:spMkLst>
            <pc:docMk/>
            <pc:sldMk cId="25980990" sldId="270"/>
            <ac:spMk id="7" creationId="{BF8AEB67-D91E-140C-517A-F0499405841E}"/>
          </ac:spMkLst>
        </pc:spChg>
        <pc:spChg chg="add mod">
          <ac:chgData name="Tran Thanh Lam 20200339" userId="2b3d219b-f5cf-4585-ae31-2fe8c94d518f" providerId="ADAL" clId="{F592F029-0576-4B36-88BC-E4F8B44CBC41}" dt="2023-12-16T03:34:36.283" v="5100"/>
          <ac:spMkLst>
            <pc:docMk/>
            <pc:sldMk cId="25980990" sldId="270"/>
            <ac:spMk id="8" creationId="{7D0DDC8A-6B09-8BF4-24D6-A65F86584978}"/>
          </ac:spMkLst>
        </pc:spChg>
        <pc:spChg chg="mod">
          <ac:chgData name="Tran Thanh Lam 20200339" userId="2b3d219b-f5cf-4585-ae31-2fe8c94d518f" providerId="ADAL" clId="{F592F029-0576-4B36-88BC-E4F8B44CBC41}" dt="2023-12-21T23:05:13.105" v="8102" actId="20577"/>
          <ac:spMkLst>
            <pc:docMk/>
            <pc:sldMk cId="25980990" sldId="270"/>
            <ac:spMk id="9" creationId="{DB8C7232-4F94-B14F-A1FB-7CF26A9F9204}"/>
          </ac:spMkLst>
        </pc:spChg>
        <pc:spChg chg="mod">
          <ac:chgData name="Tran Thanh Lam 20200339" userId="2b3d219b-f5cf-4585-ae31-2fe8c94d518f" providerId="ADAL" clId="{F592F029-0576-4B36-88BC-E4F8B44CBC41}" dt="2023-12-17T01:04:30.839" v="7051" actId="2711"/>
          <ac:spMkLst>
            <pc:docMk/>
            <pc:sldMk cId="25980990" sldId="270"/>
            <ac:spMk id="13" creationId="{177E4C3E-EE96-3954-42E9-F4FAADD027CA}"/>
          </ac:spMkLst>
        </pc:spChg>
        <pc:picChg chg="mod">
          <ac:chgData name="Tran Thanh Lam 20200339" userId="2b3d219b-f5cf-4585-ae31-2fe8c94d518f" providerId="ADAL" clId="{F592F029-0576-4B36-88BC-E4F8B44CBC41}" dt="2023-11-10T23:54:46.362" v="1499" actId="1038"/>
          <ac:picMkLst>
            <pc:docMk/>
            <pc:sldMk cId="25980990" sldId="270"/>
            <ac:picMk id="12" creationId="{47BB743A-5516-58E6-48DF-62FAE19C900E}"/>
          </ac:picMkLst>
        </pc:picChg>
        <pc:picChg chg="mod">
          <ac:chgData name="Tran Thanh Lam 20200339" userId="2b3d219b-f5cf-4585-ae31-2fe8c94d518f" providerId="ADAL" clId="{F592F029-0576-4B36-88BC-E4F8B44CBC41}" dt="2023-12-21T09:05:21.916" v="8064" actId="1076"/>
          <ac:picMkLst>
            <pc:docMk/>
            <pc:sldMk cId="25980990" sldId="270"/>
            <ac:picMk id="16" creationId="{C2CFF749-A82E-2F8F-EB8D-A12B7DFEA014}"/>
          </ac:picMkLst>
        </pc:picChg>
      </pc:sldChg>
      <pc:sldChg chg="addSp delSp modSp add mod modTransition addAnim delAnim modAnim modNotesTx">
        <pc:chgData name="Tran Thanh Lam 20200339" userId="2b3d219b-f5cf-4585-ae31-2fe8c94d518f" providerId="ADAL" clId="{F592F029-0576-4B36-88BC-E4F8B44CBC41}" dt="2023-12-22T00:27:13.356" v="8412" actId="20577"/>
        <pc:sldMkLst>
          <pc:docMk/>
          <pc:sldMk cId="1094368809" sldId="271"/>
        </pc:sldMkLst>
        <pc:spChg chg="mod">
          <ac:chgData name="Tran Thanh Lam 20200339" userId="2b3d219b-f5cf-4585-ae31-2fe8c94d518f" providerId="ADAL" clId="{F592F029-0576-4B36-88BC-E4F8B44CBC41}" dt="2023-12-17T01:34:52.721" v="7504" actId="20577"/>
          <ac:spMkLst>
            <pc:docMk/>
            <pc:sldMk cId="1094368809" sldId="271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6T15:43:50.495" v="6683" actId="2711"/>
          <ac:spMkLst>
            <pc:docMk/>
            <pc:sldMk cId="1094368809" sldId="271"/>
            <ac:spMk id="6" creationId="{BF074265-9351-D712-D0D9-E5037D7F35A2}"/>
          </ac:spMkLst>
        </pc:spChg>
        <pc:spChg chg="mod">
          <ac:chgData name="Tran Thanh Lam 20200339" userId="2b3d219b-f5cf-4585-ae31-2fe8c94d518f" providerId="ADAL" clId="{F592F029-0576-4B36-88BC-E4F8B44CBC41}" dt="2023-12-20T02:50:30.968" v="7834" actId="1076"/>
          <ac:spMkLst>
            <pc:docMk/>
            <pc:sldMk cId="1094368809" sldId="271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2-22T00:18:28.026" v="8346" actId="20577"/>
          <ac:spMkLst>
            <pc:docMk/>
            <pc:sldMk cId="1094368809" sldId="271"/>
            <ac:spMk id="8" creationId="{DEEAE63A-466C-709A-7D3D-C595A8818EBB}"/>
          </ac:spMkLst>
        </pc:spChg>
        <pc:spChg chg="add del mod">
          <ac:chgData name="Tran Thanh Lam 20200339" userId="2b3d219b-f5cf-4585-ae31-2fe8c94d518f" providerId="ADAL" clId="{F592F029-0576-4B36-88BC-E4F8B44CBC41}" dt="2023-12-22T00:27:13.356" v="8412" actId="20577"/>
          <ac:spMkLst>
            <pc:docMk/>
            <pc:sldMk cId="1094368809" sldId="271"/>
            <ac:spMk id="12" creationId="{842A3CA0-0C3E-DF05-786D-EE3DE91FEC7F}"/>
          </ac:spMkLst>
        </pc:spChg>
        <pc:spChg chg="add mod">
          <ac:chgData name="Tran Thanh Lam 20200339" userId="2b3d219b-f5cf-4585-ae31-2fe8c94d518f" providerId="ADAL" clId="{F592F029-0576-4B36-88BC-E4F8B44CBC41}" dt="2023-12-21T08:28:55.064" v="8039" actId="1076"/>
          <ac:spMkLst>
            <pc:docMk/>
            <pc:sldMk cId="1094368809" sldId="271"/>
            <ac:spMk id="16" creationId="{7E67EB97-A5ED-7A76-12EE-D9AD7C14F543}"/>
          </ac:spMkLst>
        </pc:spChg>
        <pc:spChg chg="add mod">
          <ac:chgData name="Tran Thanh Lam 20200339" userId="2b3d219b-f5cf-4585-ae31-2fe8c94d518f" providerId="ADAL" clId="{F592F029-0576-4B36-88BC-E4F8B44CBC41}" dt="2023-12-16T15:43:50.495" v="6683" actId="2711"/>
          <ac:spMkLst>
            <pc:docMk/>
            <pc:sldMk cId="1094368809" sldId="271"/>
            <ac:spMk id="17" creationId="{7BD074D3-3F59-92EB-E501-0B58DADC976F}"/>
          </ac:spMkLst>
        </pc:spChg>
        <pc:spChg chg="add del mod">
          <ac:chgData name="Tran Thanh Lam 20200339" userId="2b3d219b-f5cf-4585-ae31-2fe8c94d518f" providerId="ADAL" clId="{F592F029-0576-4B36-88BC-E4F8B44CBC41}" dt="2023-12-16T15:43:50.495" v="6683" actId="2711"/>
          <ac:spMkLst>
            <pc:docMk/>
            <pc:sldMk cId="1094368809" sldId="271"/>
            <ac:spMk id="21" creationId="{31EE7BD8-850C-982D-2C8F-E4BBBB909D20}"/>
          </ac:spMkLst>
        </pc:spChg>
        <pc:picChg chg="add mod">
          <ac:chgData name="Tran Thanh Lam 20200339" userId="2b3d219b-f5cf-4585-ae31-2fe8c94d518f" providerId="ADAL" clId="{F592F029-0576-4B36-88BC-E4F8B44CBC41}" dt="2023-12-08T15:46:14.588" v="3642" actId="1076"/>
          <ac:picMkLst>
            <pc:docMk/>
            <pc:sldMk cId="1094368809" sldId="271"/>
            <ac:picMk id="4" creationId="{6DAC15D3-3E9F-473E-15F7-D831EFDD1132}"/>
          </ac:picMkLst>
        </pc:picChg>
        <pc:picChg chg="add mod">
          <ac:chgData name="Tran Thanh Lam 20200339" userId="2b3d219b-f5cf-4585-ae31-2fe8c94d518f" providerId="ADAL" clId="{F592F029-0576-4B36-88BC-E4F8B44CBC41}" dt="2023-12-08T15:46:14.588" v="3642" actId="1076"/>
          <ac:picMkLst>
            <pc:docMk/>
            <pc:sldMk cId="1094368809" sldId="271"/>
            <ac:picMk id="9" creationId="{7E4A0ACD-C0B5-B0F4-530F-E2D2BCC35DAA}"/>
          </ac:picMkLst>
        </pc:picChg>
        <pc:picChg chg="del">
          <ac:chgData name="Tran Thanh Lam 20200339" userId="2b3d219b-f5cf-4585-ae31-2fe8c94d518f" providerId="ADAL" clId="{F592F029-0576-4B36-88BC-E4F8B44CBC41}" dt="2023-11-11T00:04:08.373" v="1587" actId="478"/>
          <ac:picMkLst>
            <pc:docMk/>
            <pc:sldMk cId="1094368809" sldId="271"/>
            <ac:picMk id="11" creationId="{B96C1699-AC68-AD8E-5C54-910DB429B226}"/>
          </ac:picMkLst>
        </pc:picChg>
        <pc:picChg chg="del">
          <ac:chgData name="Tran Thanh Lam 20200339" userId="2b3d219b-f5cf-4585-ae31-2fe8c94d518f" providerId="ADAL" clId="{F592F029-0576-4B36-88BC-E4F8B44CBC41}" dt="2023-11-11T00:04:08.373" v="1587" actId="478"/>
          <ac:picMkLst>
            <pc:docMk/>
            <pc:sldMk cId="1094368809" sldId="271"/>
            <ac:picMk id="13" creationId="{86E71314-4621-295A-A9DD-A5627720F946}"/>
          </ac:picMkLst>
        </pc:picChg>
        <pc:picChg chg="add mod">
          <ac:chgData name="Tran Thanh Lam 20200339" userId="2b3d219b-f5cf-4585-ae31-2fe8c94d518f" providerId="ADAL" clId="{F592F029-0576-4B36-88BC-E4F8B44CBC41}" dt="2023-12-08T15:46:14.588" v="3642" actId="1076"/>
          <ac:picMkLst>
            <pc:docMk/>
            <pc:sldMk cId="1094368809" sldId="271"/>
            <ac:picMk id="15" creationId="{FC4B2790-D78E-661E-8B33-F69FD4FECF0A}"/>
          </ac:picMkLst>
        </pc:picChg>
        <pc:picChg chg="add del mod">
          <ac:chgData name="Tran Thanh Lam 20200339" userId="2b3d219b-f5cf-4585-ae31-2fe8c94d518f" providerId="ADAL" clId="{F592F029-0576-4B36-88BC-E4F8B44CBC41}" dt="2023-12-08T15:46:15.444" v="3644" actId="478"/>
          <ac:picMkLst>
            <pc:docMk/>
            <pc:sldMk cId="1094368809" sldId="271"/>
            <ac:picMk id="19" creationId="{3EC057B4-F987-F04B-4645-904463265ADF}"/>
          </ac:picMkLst>
        </pc:picChg>
        <pc:cxnChg chg="mod">
          <ac:chgData name="Tran Thanh Lam 20200339" userId="2b3d219b-f5cf-4585-ae31-2fe8c94d518f" providerId="ADAL" clId="{F592F029-0576-4B36-88BC-E4F8B44CBC41}" dt="2023-12-22T00:18:35.278" v="8349" actId="478"/>
          <ac:cxnSpMkLst>
            <pc:docMk/>
            <pc:sldMk cId="1094368809" sldId="271"/>
            <ac:cxnSpMk id="11" creationId="{37E5A896-3598-6D18-1706-EA5C0852FC94}"/>
          </ac:cxnSpMkLst>
        </pc:cxnChg>
      </pc:sldChg>
      <pc:sldChg chg="addSp delSp modSp add mod modTransition modAnim modNotesTx">
        <pc:chgData name="Tran Thanh Lam 20200339" userId="2b3d219b-f5cf-4585-ae31-2fe8c94d518f" providerId="ADAL" clId="{F592F029-0576-4B36-88BC-E4F8B44CBC41}" dt="2023-12-21T07:36:44.170" v="7991"/>
        <pc:sldMkLst>
          <pc:docMk/>
          <pc:sldMk cId="1373415631" sldId="272"/>
        </pc:sldMkLst>
        <pc:spChg chg="add mod">
          <ac:chgData name="Tran Thanh Lam 20200339" userId="2b3d219b-f5cf-4585-ae31-2fe8c94d518f" providerId="ADAL" clId="{F592F029-0576-4B36-88BC-E4F8B44CBC41}" dt="2023-12-16T15:43:35.997" v="6682" actId="2711"/>
          <ac:spMkLst>
            <pc:docMk/>
            <pc:sldMk cId="1373415631" sldId="272"/>
            <ac:spMk id="2" creationId="{350AD808-0D75-E45E-9DF0-70B36783D60F}"/>
          </ac:spMkLst>
        </pc:spChg>
        <pc:spChg chg="add mod">
          <ac:chgData name="Tran Thanh Lam 20200339" userId="2b3d219b-f5cf-4585-ae31-2fe8c94d518f" providerId="ADAL" clId="{F592F029-0576-4B36-88BC-E4F8B44CBC41}" dt="2023-12-16T15:43:35.997" v="6682" actId="2711"/>
          <ac:spMkLst>
            <pc:docMk/>
            <pc:sldMk cId="1373415631" sldId="272"/>
            <ac:spMk id="4" creationId="{415BA6F6-9BAE-D07A-5B5C-9AAE0161CADC}"/>
          </ac:spMkLst>
        </pc:spChg>
        <pc:spChg chg="mod">
          <ac:chgData name="Tran Thanh Lam 20200339" userId="2b3d219b-f5cf-4585-ae31-2fe8c94d518f" providerId="ADAL" clId="{F592F029-0576-4B36-88BC-E4F8B44CBC41}" dt="2023-12-17T01:34:57.787" v="7506" actId="20577"/>
          <ac:spMkLst>
            <pc:docMk/>
            <pc:sldMk cId="1373415631" sldId="272"/>
            <ac:spMk id="5" creationId="{37873EE3-A798-249A-EAE5-1C3D2E3D98BD}"/>
          </ac:spMkLst>
        </pc:spChg>
        <pc:spChg chg="del mod">
          <ac:chgData name="Tran Thanh Lam 20200339" userId="2b3d219b-f5cf-4585-ae31-2fe8c94d518f" providerId="ADAL" clId="{F592F029-0576-4B36-88BC-E4F8B44CBC41}" dt="2023-11-11T00:21:58.460" v="1976" actId="478"/>
          <ac:spMkLst>
            <pc:docMk/>
            <pc:sldMk cId="1373415631" sldId="272"/>
            <ac:spMk id="6" creationId="{BF074265-9351-D712-D0D9-E5037D7F35A2}"/>
          </ac:spMkLst>
        </pc:spChg>
        <pc:spChg chg="mod">
          <ac:chgData name="Tran Thanh Lam 20200339" userId="2b3d219b-f5cf-4585-ae31-2fe8c94d518f" providerId="ADAL" clId="{F592F029-0576-4B36-88BC-E4F8B44CBC41}" dt="2023-12-16T03:35:53.736" v="5105" actId="2711"/>
          <ac:spMkLst>
            <pc:docMk/>
            <pc:sldMk cId="1373415631" sldId="272"/>
            <ac:spMk id="7" creationId="{BF8AEB67-D91E-140C-517A-F0499405841E}"/>
          </ac:spMkLst>
        </pc:spChg>
        <pc:spChg chg="add mod">
          <ac:chgData name="Tran Thanh Lam 20200339" userId="2b3d219b-f5cf-4585-ae31-2fe8c94d518f" providerId="ADAL" clId="{F592F029-0576-4B36-88BC-E4F8B44CBC41}" dt="2023-12-03T10:48:12.883" v="3195" actId="1076"/>
          <ac:spMkLst>
            <pc:docMk/>
            <pc:sldMk cId="1373415631" sldId="272"/>
            <ac:spMk id="9" creationId="{B6C9BEB3-0D65-C00A-AAE0-783617761601}"/>
          </ac:spMkLst>
        </pc:spChg>
        <pc:spChg chg="add mod">
          <ac:chgData name="Tran Thanh Lam 20200339" userId="2b3d219b-f5cf-4585-ae31-2fe8c94d518f" providerId="ADAL" clId="{F592F029-0576-4B36-88BC-E4F8B44CBC41}" dt="2023-12-16T15:43:35.997" v="6682" actId="2711"/>
          <ac:spMkLst>
            <pc:docMk/>
            <pc:sldMk cId="1373415631" sldId="272"/>
            <ac:spMk id="11" creationId="{FF6D98AF-017F-1F81-5A04-834C6D96990B}"/>
          </ac:spMkLst>
        </pc:spChg>
        <pc:spChg chg="add mod">
          <ac:chgData name="Tran Thanh Lam 20200339" userId="2b3d219b-f5cf-4585-ae31-2fe8c94d518f" providerId="ADAL" clId="{F592F029-0576-4B36-88BC-E4F8B44CBC41}" dt="2023-12-16T15:43:35.997" v="6682" actId="2711"/>
          <ac:spMkLst>
            <pc:docMk/>
            <pc:sldMk cId="1373415631" sldId="272"/>
            <ac:spMk id="16" creationId="{628CD18D-BC6A-4350-4B0D-2AD0DBE42211}"/>
          </ac:spMkLst>
        </pc:spChg>
        <pc:spChg chg="add mod">
          <ac:chgData name="Tran Thanh Lam 20200339" userId="2b3d219b-f5cf-4585-ae31-2fe8c94d518f" providerId="ADAL" clId="{F592F029-0576-4B36-88BC-E4F8B44CBC41}" dt="2023-12-16T15:43:35.997" v="6682" actId="2711"/>
          <ac:spMkLst>
            <pc:docMk/>
            <pc:sldMk cId="1373415631" sldId="272"/>
            <ac:spMk id="19" creationId="{A16DF872-79CD-AFFE-B82D-F115161E7DA9}"/>
          </ac:spMkLst>
        </pc:spChg>
        <pc:spChg chg="add mod">
          <ac:chgData name="Tran Thanh Lam 20200339" userId="2b3d219b-f5cf-4585-ae31-2fe8c94d518f" providerId="ADAL" clId="{F592F029-0576-4B36-88BC-E4F8B44CBC41}" dt="2023-12-03T10:47:52.155" v="3193" actId="1076"/>
          <ac:spMkLst>
            <pc:docMk/>
            <pc:sldMk cId="1373415631" sldId="272"/>
            <ac:spMk id="20" creationId="{81405277-65AF-662E-2C10-2C977F043CA1}"/>
          </ac:spMkLst>
        </pc:spChg>
        <pc:spChg chg="add mod">
          <ac:chgData name="Tran Thanh Lam 20200339" userId="2b3d219b-f5cf-4585-ae31-2fe8c94d518f" providerId="ADAL" clId="{F592F029-0576-4B36-88BC-E4F8B44CBC41}" dt="2023-12-16T15:43:35.997" v="6682" actId="2711"/>
          <ac:spMkLst>
            <pc:docMk/>
            <pc:sldMk cId="1373415631" sldId="272"/>
            <ac:spMk id="21" creationId="{F3EEAAF7-394B-3425-3294-46876B311C96}"/>
          </ac:spMkLst>
        </pc:spChg>
        <pc:spChg chg="add mod">
          <ac:chgData name="Tran Thanh Lam 20200339" userId="2b3d219b-f5cf-4585-ae31-2fe8c94d518f" providerId="ADAL" clId="{F592F029-0576-4B36-88BC-E4F8B44CBC41}" dt="2023-12-16T15:46:05.164" v="6709" actId="255"/>
          <ac:spMkLst>
            <pc:docMk/>
            <pc:sldMk cId="1373415631" sldId="272"/>
            <ac:spMk id="22" creationId="{AA371DF7-DA91-B9FA-B182-1853C314FC44}"/>
          </ac:spMkLst>
        </pc:spChg>
        <pc:picChg chg="add del mod">
          <ac:chgData name="Tran Thanh Lam 20200339" userId="2b3d219b-f5cf-4585-ae31-2fe8c94d518f" providerId="ADAL" clId="{F592F029-0576-4B36-88BC-E4F8B44CBC41}" dt="2023-11-11T00:14:03.737" v="1800" actId="478"/>
          <ac:picMkLst>
            <pc:docMk/>
            <pc:sldMk cId="1373415631" sldId="272"/>
            <ac:picMk id="4" creationId="{BBB1CDE2-E8F3-11A6-8B6B-C1DFF7AC8A8D}"/>
          </ac:picMkLst>
        </pc:picChg>
        <pc:picChg chg="add mod">
          <ac:chgData name="Tran Thanh Lam 20200339" userId="2b3d219b-f5cf-4585-ae31-2fe8c94d518f" providerId="ADAL" clId="{F592F029-0576-4B36-88BC-E4F8B44CBC41}" dt="2023-12-03T10:48:12.883" v="3195" actId="1076"/>
          <ac:picMkLst>
            <pc:docMk/>
            <pc:sldMk cId="1373415631" sldId="272"/>
            <ac:picMk id="6" creationId="{AB4BCC9E-2455-5D59-F4F3-927B64A4CE41}"/>
          </ac:picMkLst>
        </pc:picChg>
        <pc:picChg chg="add mod">
          <ac:chgData name="Tran Thanh Lam 20200339" userId="2b3d219b-f5cf-4585-ae31-2fe8c94d518f" providerId="ADAL" clId="{F592F029-0576-4B36-88BC-E4F8B44CBC41}" dt="2023-12-03T10:48:12.883" v="3195" actId="1076"/>
          <ac:picMkLst>
            <pc:docMk/>
            <pc:sldMk cId="1373415631" sldId="272"/>
            <ac:picMk id="8" creationId="{21BC0A79-FBB9-015C-FFB3-056AB006BC12}"/>
          </ac:picMkLst>
        </pc:picChg>
        <pc:picChg chg="add del mod">
          <ac:chgData name="Tran Thanh Lam 20200339" userId="2b3d219b-f5cf-4585-ae31-2fe8c94d518f" providerId="ADAL" clId="{F592F029-0576-4B36-88BC-E4F8B44CBC41}" dt="2023-11-11T00:14:03.737" v="1800" actId="478"/>
          <ac:picMkLst>
            <pc:docMk/>
            <pc:sldMk cId="1373415631" sldId="272"/>
            <ac:picMk id="9" creationId="{46EA4DEC-4612-EE13-0F55-EECECB55F9E3}"/>
          </ac:picMkLst>
        </pc:picChg>
        <pc:picChg chg="del">
          <ac:chgData name="Tran Thanh Lam 20200339" userId="2b3d219b-f5cf-4585-ae31-2fe8c94d518f" providerId="ADAL" clId="{F592F029-0576-4B36-88BC-E4F8B44CBC41}" dt="2023-11-11T00:12:30.283" v="1779" actId="478"/>
          <ac:picMkLst>
            <pc:docMk/>
            <pc:sldMk cId="1373415631" sldId="272"/>
            <ac:picMk id="11" creationId="{B96C1699-AC68-AD8E-5C54-910DB429B226}"/>
          </ac:picMkLst>
        </pc:picChg>
        <pc:picChg chg="add del mod">
          <ac:chgData name="Tran Thanh Lam 20200339" userId="2b3d219b-f5cf-4585-ae31-2fe8c94d518f" providerId="ADAL" clId="{F592F029-0576-4B36-88BC-E4F8B44CBC41}" dt="2023-12-16T03:35:18.216" v="5103" actId="478"/>
          <ac:picMkLst>
            <pc:docMk/>
            <pc:sldMk cId="1373415631" sldId="272"/>
            <ac:picMk id="12" creationId="{3F7C8C2F-1342-B34D-F3E5-5DC1BE222185}"/>
          </ac:picMkLst>
        </pc:picChg>
        <pc:picChg chg="add del mod">
          <ac:chgData name="Tran Thanh Lam 20200339" userId="2b3d219b-f5cf-4585-ae31-2fe8c94d518f" providerId="ADAL" clId="{F592F029-0576-4B36-88BC-E4F8B44CBC41}" dt="2023-12-16T15:32:20.269" v="6435" actId="478"/>
          <ac:picMkLst>
            <pc:docMk/>
            <pc:sldMk cId="1373415631" sldId="272"/>
            <ac:picMk id="13" creationId="{1F903282-3997-5012-4CB3-83838720A0BA}"/>
          </ac:picMkLst>
        </pc:picChg>
        <pc:picChg chg="del">
          <ac:chgData name="Tran Thanh Lam 20200339" userId="2b3d219b-f5cf-4585-ae31-2fe8c94d518f" providerId="ADAL" clId="{F592F029-0576-4B36-88BC-E4F8B44CBC41}" dt="2023-11-11T00:12:30.283" v="1779" actId="478"/>
          <ac:picMkLst>
            <pc:docMk/>
            <pc:sldMk cId="1373415631" sldId="272"/>
            <ac:picMk id="13" creationId="{86E71314-4621-295A-A9DD-A5627720F946}"/>
          </ac:picMkLst>
        </pc:picChg>
        <pc:picChg chg="add mod">
          <ac:chgData name="Tran Thanh Lam 20200339" userId="2b3d219b-f5cf-4585-ae31-2fe8c94d518f" providerId="ADAL" clId="{F592F029-0576-4B36-88BC-E4F8B44CBC41}" dt="2023-12-03T10:47:52.155" v="3193" actId="1076"/>
          <ac:picMkLst>
            <pc:docMk/>
            <pc:sldMk cId="1373415631" sldId="272"/>
            <ac:picMk id="15" creationId="{CFF74A89-DE26-5CDA-1675-BB8193474E31}"/>
          </ac:picMkLst>
        </pc:picChg>
        <pc:picChg chg="add mod">
          <ac:chgData name="Tran Thanh Lam 20200339" userId="2b3d219b-f5cf-4585-ae31-2fe8c94d518f" providerId="ADAL" clId="{F592F029-0576-4B36-88BC-E4F8B44CBC41}" dt="2023-12-03T10:47:52.155" v="3193" actId="1076"/>
          <ac:picMkLst>
            <pc:docMk/>
            <pc:sldMk cId="1373415631" sldId="272"/>
            <ac:picMk id="18" creationId="{F4EB3A48-AD33-9802-6499-B59F1C730B6B}"/>
          </ac:picMkLst>
        </pc:picChg>
      </pc:sldChg>
      <pc:sldChg chg="addSp delSp modSp add del mod ord modTransition modNotesTx">
        <pc:chgData name="Tran Thanh Lam 20200339" userId="2b3d219b-f5cf-4585-ae31-2fe8c94d518f" providerId="ADAL" clId="{F592F029-0576-4B36-88BC-E4F8B44CBC41}" dt="2023-12-03T10:48:27.913" v="3200" actId="47"/>
        <pc:sldMkLst>
          <pc:docMk/>
          <pc:sldMk cId="1190483024" sldId="273"/>
        </pc:sldMkLst>
        <pc:spChg chg="mod">
          <ac:chgData name="Tran Thanh Lam 20200339" userId="2b3d219b-f5cf-4585-ae31-2fe8c94d518f" providerId="ADAL" clId="{F592F029-0576-4B36-88BC-E4F8B44CBC41}" dt="2023-11-20T08:12:24.430" v="2369" actId="20577"/>
          <ac:spMkLst>
            <pc:docMk/>
            <pc:sldMk cId="1190483024" sldId="273"/>
            <ac:spMk id="5" creationId="{37873EE3-A798-249A-EAE5-1C3D2E3D98BD}"/>
          </ac:spMkLst>
        </pc:spChg>
        <pc:spChg chg="del mod">
          <ac:chgData name="Tran Thanh Lam 20200339" userId="2b3d219b-f5cf-4585-ae31-2fe8c94d518f" providerId="ADAL" clId="{F592F029-0576-4B36-88BC-E4F8B44CBC41}" dt="2023-11-11T00:22:01.253" v="1978" actId="478"/>
          <ac:spMkLst>
            <pc:docMk/>
            <pc:sldMk cId="1190483024" sldId="273"/>
            <ac:spMk id="6" creationId="{BF074265-9351-D712-D0D9-E5037D7F35A2}"/>
          </ac:spMkLst>
        </pc:spChg>
        <pc:spChg chg="add mod">
          <ac:chgData name="Tran Thanh Lam 20200339" userId="2b3d219b-f5cf-4585-ae31-2fe8c94d518f" providerId="ADAL" clId="{F592F029-0576-4B36-88BC-E4F8B44CBC41}" dt="2023-11-11T00:30:18.696" v="2071" actId="1036"/>
          <ac:spMkLst>
            <pc:docMk/>
            <pc:sldMk cId="1190483024" sldId="273"/>
            <ac:spMk id="11" creationId="{B1E99BAF-975A-C77F-B8E7-1791C2ABA881}"/>
          </ac:spMkLst>
        </pc:spChg>
        <pc:spChg chg="add mod">
          <ac:chgData name="Tran Thanh Lam 20200339" userId="2b3d219b-f5cf-4585-ae31-2fe8c94d518f" providerId="ADAL" clId="{F592F029-0576-4B36-88BC-E4F8B44CBC41}" dt="2023-11-11T00:30:29.322" v="2123" actId="1035"/>
          <ac:spMkLst>
            <pc:docMk/>
            <pc:sldMk cId="1190483024" sldId="273"/>
            <ac:spMk id="12" creationId="{9A81D424-04EB-7493-533D-5CD3BF835F93}"/>
          </ac:spMkLst>
        </pc:spChg>
        <pc:spChg chg="mod">
          <ac:chgData name="Tran Thanh Lam 20200339" userId="2b3d219b-f5cf-4585-ae31-2fe8c94d518f" providerId="ADAL" clId="{F592F029-0576-4B36-88BC-E4F8B44CBC41}" dt="2023-11-11T00:18:44.403" v="1934" actId="20577"/>
          <ac:spMkLst>
            <pc:docMk/>
            <pc:sldMk cId="1190483024" sldId="273"/>
            <ac:spMk id="16" creationId="{628CD18D-BC6A-4350-4B0D-2AD0DBE42211}"/>
          </ac:spMkLst>
        </pc:spChg>
        <pc:spChg chg="mod">
          <ac:chgData name="Tran Thanh Lam 20200339" userId="2b3d219b-f5cf-4585-ae31-2fe8c94d518f" providerId="ADAL" clId="{F592F029-0576-4B36-88BC-E4F8B44CBC41}" dt="2023-11-11T00:18:48.086" v="1940" actId="20577"/>
          <ac:spMkLst>
            <pc:docMk/>
            <pc:sldMk cId="1190483024" sldId="273"/>
            <ac:spMk id="19" creationId="{A16DF872-79CD-AFFE-B82D-F115161E7DA9}"/>
          </ac:spMkLst>
        </pc:spChg>
        <pc:picChg chg="add mod">
          <ac:chgData name="Tran Thanh Lam 20200339" userId="2b3d219b-f5cf-4585-ae31-2fe8c94d518f" providerId="ADAL" clId="{F592F029-0576-4B36-88BC-E4F8B44CBC41}" dt="2023-11-11T00:18:08.484" v="1922" actId="1076"/>
          <ac:picMkLst>
            <pc:docMk/>
            <pc:sldMk cId="1190483024" sldId="273"/>
            <ac:picMk id="4" creationId="{EAF35E98-5BA5-6C6D-C18D-191980C8D4ED}"/>
          </ac:picMkLst>
        </pc:picChg>
        <pc:picChg chg="add mod">
          <ac:chgData name="Tran Thanh Lam 20200339" userId="2b3d219b-f5cf-4585-ae31-2fe8c94d518f" providerId="ADAL" clId="{F592F029-0576-4B36-88BC-E4F8B44CBC41}" dt="2023-11-11T00:18:41.117" v="1930" actId="1076"/>
          <ac:picMkLst>
            <pc:docMk/>
            <pc:sldMk cId="1190483024" sldId="273"/>
            <ac:picMk id="9" creationId="{E733E170-E3B7-2E3C-F3D8-AB68AFFB9977}"/>
          </ac:picMkLst>
        </pc:picChg>
        <pc:picChg chg="del">
          <ac:chgData name="Tran Thanh Lam 20200339" userId="2b3d219b-f5cf-4585-ae31-2fe8c94d518f" providerId="ADAL" clId="{F592F029-0576-4B36-88BC-E4F8B44CBC41}" dt="2023-11-11T00:17:54.624" v="1918" actId="478"/>
          <ac:picMkLst>
            <pc:docMk/>
            <pc:sldMk cId="1190483024" sldId="273"/>
            <ac:picMk id="15" creationId="{CFF74A89-DE26-5CDA-1675-BB8193474E31}"/>
          </ac:picMkLst>
        </pc:picChg>
        <pc:picChg chg="del">
          <ac:chgData name="Tran Thanh Lam 20200339" userId="2b3d219b-f5cf-4585-ae31-2fe8c94d518f" providerId="ADAL" clId="{F592F029-0576-4B36-88BC-E4F8B44CBC41}" dt="2023-11-11T00:18:10.383" v="1923" actId="478"/>
          <ac:picMkLst>
            <pc:docMk/>
            <pc:sldMk cId="1190483024" sldId="273"/>
            <ac:picMk id="18" creationId="{F4EB3A48-AD33-9802-6499-B59F1C730B6B}"/>
          </ac:picMkLst>
        </pc:picChg>
      </pc:sldChg>
      <pc:sldChg chg="addSp delSp modSp add mod ord modTransition modNotesTx">
        <pc:chgData name="Tran Thanh Lam 20200339" userId="2b3d219b-f5cf-4585-ae31-2fe8c94d518f" providerId="ADAL" clId="{F592F029-0576-4B36-88BC-E4F8B44CBC41}" dt="2023-12-21T07:36:44.170" v="7991"/>
        <pc:sldMkLst>
          <pc:docMk/>
          <pc:sldMk cId="1275343795" sldId="274"/>
        </pc:sldMkLst>
        <pc:spChg chg="mod">
          <ac:chgData name="Tran Thanh Lam 20200339" userId="2b3d219b-f5cf-4585-ae31-2fe8c94d518f" providerId="ADAL" clId="{F592F029-0576-4B36-88BC-E4F8B44CBC41}" dt="2023-11-20T08:12:31.506" v="2372" actId="20577"/>
          <ac:spMkLst>
            <pc:docMk/>
            <pc:sldMk cId="1275343795" sldId="274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6T15:46:39.239" v="6710" actId="2711"/>
          <ac:spMkLst>
            <pc:docMk/>
            <pc:sldMk cId="1275343795" sldId="274"/>
            <ac:spMk id="7" creationId="{BF8AEB67-D91E-140C-517A-F0499405841E}"/>
          </ac:spMkLst>
        </pc:spChg>
        <pc:spChg chg="add del mod">
          <ac:chgData name="Tran Thanh Lam 20200339" userId="2b3d219b-f5cf-4585-ae31-2fe8c94d518f" providerId="ADAL" clId="{F592F029-0576-4B36-88BC-E4F8B44CBC41}" dt="2023-11-11T00:30:42.635" v="2126" actId="478"/>
          <ac:spMkLst>
            <pc:docMk/>
            <pc:sldMk cId="1275343795" sldId="274"/>
            <ac:spMk id="12" creationId="{C21FCEDA-2800-CAD2-2F8E-D0CDFECCF859}"/>
          </ac:spMkLst>
        </pc:spChg>
        <pc:spChg chg="mod">
          <ac:chgData name="Tran Thanh Lam 20200339" userId="2b3d219b-f5cf-4585-ae31-2fe8c94d518f" providerId="ADAL" clId="{F592F029-0576-4B36-88BC-E4F8B44CBC41}" dt="2023-12-16T15:44:14.108" v="6684" actId="2711"/>
          <ac:spMkLst>
            <pc:docMk/>
            <pc:sldMk cId="1275343795" sldId="274"/>
            <ac:spMk id="16" creationId="{628CD18D-BC6A-4350-4B0D-2AD0DBE42211}"/>
          </ac:spMkLst>
        </pc:spChg>
        <pc:spChg chg="del">
          <ac:chgData name="Tran Thanh Lam 20200339" userId="2b3d219b-f5cf-4585-ae31-2fe8c94d518f" providerId="ADAL" clId="{F592F029-0576-4B36-88BC-E4F8B44CBC41}" dt="2023-11-11T00:22:26.170" v="1980" actId="478"/>
          <ac:spMkLst>
            <pc:docMk/>
            <pc:sldMk cId="1275343795" sldId="274"/>
            <ac:spMk id="19" creationId="{A16DF872-79CD-AFFE-B82D-F115161E7DA9}"/>
          </ac:spMkLst>
        </pc:spChg>
        <pc:picChg chg="del">
          <ac:chgData name="Tran Thanh Lam 20200339" userId="2b3d219b-f5cf-4585-ae31-2fe8c94d518f" providerId="ADAL" clId="{F592F029-0576-4B36-88BC-E4F8B44CBC41}" dt="2023-11-11T00:22:26.170" v="1980" actId="478"/>
          <ac:picMkLst>
            <pc:docMk/>
            <pc:sldMk cId="1275343795" sldId="274"/>
            <ac:picMk id="4" creationId="{EAF35E98-5BA5-6C6D-C18D-191980C8D4ED}"/>
          </ac:picMkLst>
        </pc:picChg>
        <pc:picChg chg="add mod">
          <ac:chgData name="Tran Thanh Lam 20200339" userId="2b3d219b-f5cf-4585-ae31-2fe8c94d518f" providerId="ADAL" clId="{F592F029-0576-4B36-88BC-E4F8B44CBC41}" dt="2023-11-11T00:27:08.194" v="2027" actId="1036"/>
          <ac:picMkLst>
            <pc:docMk/>
            <pc:sldMk cId="1275343795" sldId="274"/>
            <ac:picMk id="6" creationId="{DD141CD9-96F5-2D52-9646-3EDE10F5A29E}"/>
          </ac:picMkLst>
        </pc:picChg>
        <pc:picChg chg="del">
          <ac:chgData name="Tran Thanh Lam 20200339" userId="2b3d219b-f5cf-4585-ae31-2fe8c94d518f" providerId="ADAL" clId="{F592F029-0576-4B36-88BC-E4F8B44CBC41}" dt="2023-11-11T00:22:26.170" v="1980" actId="478"/>
          <ac:picMkLst>
            <pc:docMk/>
            <pc:sldMk cId="1275343795" sldId="274"/>
            <ac:picMk id="9" creationId="{E733E170-E3B7-2E3C-F3D8-AB68AFFB9977}"/>
          </ac:picMkLst>
        </pc:picChg>
        <pc:picChg chg="add mod">
          <ac:chgData name="Tran Thanh Lam 20200339" userId="2b3d219b-f5cf-4585-ae31-2fe8c94d518f" providerId="ADAL" clId="{F592F029-0576-4B36-88BC-E4F8B44CBC41}" dt="2023-11-22T14:00:34.241" v="2412" actId="1076"/>
          <ac:picMkLst>
            <pc:docMk/>
            <pc:sldMk cId="1275343795" sldId="274"/>
            <ac:picMk id="11" creationId="{9BEB8244-AC05-6717-2C54-9B3E13B2E394}"/>
          </ac:picMkLst>
        </pc:picChg>
      </pc:sldChg>
      <pc:sldChg chg="addSp delSp modSp add mod ord modTransition modNotesTx">
        <pc:chgData name="Tran Thanh Lam 20200339" userId="2b3d219b-f5cf-4585-ae31-2fe8c94d518f" providerId="ADAL" clId="{F592F029-0576-4B36-88BC-E4F8B44CBC41}" dt="2023-12-21T07:36:44.170" v="7991"/>
        <pc:sldMkLst>
          <pc:docMk/>
          <pc:sldMk cId="2497746360" sldId="275"/>
        </pc:sldMkLst>
        <pc:spChg chg="mod">
          <ac:chgData name="Tran Thanh Lam 20200339" userId="2b3d219b-f5cf-4585-ae31-2fe8c94d518f" providerId="ADAL" clId="{F592F029-0576-4B36-88BC-E4F8B44CBC41}" dt="2023-11-20T08:12:41.742" v="2375" actId="20577"/>
          <ac:spMkLst>
            <pc:docMk/>
            <pc:sldMk cId="2497746360" sldId="275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6T15:46:49.329" v="6711" actId="2711"/>
          <ac:spMkLst>
            <pc:docMk/>
            <pc:sldMk cId="2497746360" sldId="275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2-16T15:44:23.414" v="6685" actId="2711"/>
          <ac:spMkLst>
            <pc:docMk/>
            <pc:sldMk cId="2497746360" sldId="275"/>
            <ac:spMk id="16" creationId="{628CD18D-BC6A-4350-4B0D-2AD0DBE42211}"/>
          </ac:spMkLst>
        </pc:spChg>
        <pc:picChg chg="add mod">
          <ac:chgData name="Tran Thanh Lam 20200339" userId="2b3d219b-f5cf-4585-ae31-2fe8c94d518f" providerId="ADAL" clId="{F592F029-0576-4B36-88BC-E4F8B44CBC41}" dt="2023-11-11T00:26:17.514" v="2006" actId="1076"/>
          <ac:picMkLst>
            <pc:docMk/>
            <pc:sldMk cId="2497746360" sldId="275"/>
            <ac:picMk id="4" creationId="{2B7E3556-8011-A0BF-E715-2CDF153B8116}"/>
          </ac:picMkLst>
        </pc:picChg>
        <pc:picChg chg="del mod">
          <ac:chgData name="Tran Thanh Lam 20200339" userId="2b3d219b-f5cf-4585-ae31-2fe8c94d518f" providerId="ADAL" clId="{F592F029-0576-4B36-88BC-E4F8B44CBC41}" dt="2023-11-11T00:25:59.541" v="2001" actId="478"/>
          <ac:picMkLst>
            <pc:docMk/>
            <pc:sldMk cId="2497746360" sldId="275"/>
            <ac:picMk id="6" creationId="{DD141CD9-96F5-2D52-9646-3EDE10F5A29E}"/>
          </ac:picMkLst>
        </pc:picChg>
        <pc:picChg chg="add mod">
          <ac:chgData name="Tran Thanh Lam 20200339" userId="2b3d219b-f5cf-4585-ae31-2fe8c94d518f" providerId="ADAL" clId="{F592F029-0576-4B36-88BC-E4F8B44CBC41}" dt="2023-11-11T00:26:46.780" v="2010" actId="1076"/>
          <ac:picMkLst>
            <pc:docMk/>
            <pc:sldMk cId="2497746360" sldId="275"/>
            <ac:picMk id="9" creationId="{67C95F8F-C9FF-E82E-4C35-E718600676FE}"/>
          </ac:picMkLst>
        </pc:picChg>
        <pc:picChg chg="del">
          <ac:chgData name="Tran Thanh Lam 20200339" userId="2b3d219b-f5cf-4585-ae31-2fe8c94d518f" providerId="ADAL" clId="{F592F029-0576-4B36-88BC-E4F8B44CBC41}" dt="2023-11-11T00:26:18.783" v="2007" actId="478"/>
          <ac:picMkLst>
            <pc:docMk/>
            <pc:sldMk cId="2497746360" sldId="275"/>
            <ac:picMk id="11" creationId="{9BEB8244-AC05-6717-2C54-9B3E13B2E394}"/>
          </ac:picMkLst>
        </pc:picChg>
      </pc:sldChg>
      <pc:sldChg chg="add del">
        <pc:chgData name="Tran Thanh Lam 20200339" userId="2b3d219b-f5cf-4585-ae31-2fe8c94d518f" providerId="ADAL" clId="{F592F029-0576-4B36-88BC-E4F8B44CBC41}" dt="2023-11-11T00:31:43.773" v="2128" actId="47"/>
        <pc:sldMkLst>
          <pc:docMk/>
          <pc:sldMk cId="313507275" sldId="276"/>
        </pc:sldMkLst>
      </pc:sldChg>
      <pc:sldChg chg="add del">
        <pc:chgData name="Tran Thanh Lam 20200339" userId="2b3d219b-f5cf-4585-ae31-2fe8c94d518f" providerId="ADAL" clId="{F592F029-0576-4B36-88BC-E4F8B44CBC41}" dt="2023-11-11T00:31:53.720" v="2130" actId="47"/>
        <pc:sldMkLst>
          <pc:docMk/>
          <pc:sldMk cId="1018269229" sldId="276"/>
        </pc:sldMkLst>
      </pc:sldChg>
      <pc:sldChg chg="addSp delSp modSp add mod modTransition setBg modAnim modNotesTx">
        <pc:chgData name="Tran Thanh Lam 20200339" userId="2b3d219b-f5cf-4585-ae31-2fe8c94d518f" providerId="ADAL" clId="{F592F029-0576-4B36-88BC-E4F8B44CBC41}" dt="2023-12-21T07:36:44.170" v="7991"/>
        <pc:sldMkLst>
          <pc:docMk/>
          <pc:sldMk cId="1248783028" sldId="276"/>
        </pc:sldMkLst>
        <pc:spChg chg="del">
          <ac:chgData name="Tran Thanh Lam 20200339" userId="2b3d219b-f5cf-4585-ae31-2fe8c94d518f" providerId="ADAL" clId="{F592F029-0576-4B36-88BC-E4F8B44CBC41}" dt="2023-11-11T00:39:47.770" v="2176" actId="478"/>
          <ac:spMkLst>
            <pc:docMk/>
            <pc:sldMk cId="1248783028" sldId="276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7T01:36:59.479" v="7508" actId="207"/>
          <ac:spMkLst>
            <pc:docMk/>
            <pc:sldMk cId="1248783028" sldId="276"/>
            <ac:spMk id="7" creationId="{BF8AEB67-D91E-140C-517A-F0499405841E}"/>
          </ac:spMkLst>
        </pc:spChg>
        <pc:spChg chg="add">
          <ac:chgData name="Tran Thanh Lam 20200339" userId="2b3d219b-f5cf-4585-ae31-2fe8c94d518f" providerId="ADAL" clId="{F592F029-0576-4B36-88BC-E4F8B44CBC41}" dt="2023-11-11T00:39:59.980" v="2177" actId="26606"/>
          <ac:spMkLst>
            <pc:docMk/>
            <pc:sldMk cId="1248783028" sldId="276"/>
            <ac:spMk id="11" creationId="{8874A6A9-41FF-4E33-AFA8-F9F81436A59E}"/>
          </ac:spMkLst>
        </pc:spChg>
        <pc:spChg chg="add">
          <ac:chgData name="Tran Thanh Lam 20200339" userId="2b3d219b-f5cf-4585-ae31-2fe8c94d518f" providerId="ADAL" clId="{F592F029-0576-4B36-88BC-E4F8B44CBC41}" dt="2023-11-11T00:39:59.980" v="2177" actId="26606"/>
          <ac:spMkLst>
            <pc:docMk/>
            <pc:sldMk cId="1248783028" sldId="276"/>
            <ac:spMk id="12" creationId="{A8DB9CD9-59B1-4D73-BC4C-98796A48EF9B}"/>
          </ac:spMkLst>
        </pc:spChg>
        <pc:spChg chg="del">
          <ac:chgData name="Tran Thanh Lam 20200339" userId="2b3d219b-f5cf-4585-ae31-2fe8c94d518f" providerId="ADAL" clId="{F592F029-0576-4B36-88BC-E4F8B44CBC41}" dt="2023-11-11T00:39:47.770" v="2176" actId="478"/>
          <ac:spMkLst>
            <pc:docMk/>
            <pc:sldMk cId="1248783028" sldId="276"/>
            <ac:spMk id="14" creationId="{39D885E1-45A3-3792-5CF0-7319AB8EA6D1}"/>
          </ac:spMkLst>
        </pc:spChg>
        <pc:spChg chg="del">
          <ac:chgData name="Tran Thanh Lam 20200339" userId="2b3d219b-f5cf-4585-ae31-2fe8c94d518f" providerId="ADAL" clId="{F592F029-0576-4B36-88BC-E4F8B44CBC41}" dt="2023-11-11T00:32:28.970" v="2135" actId="478"/>
          <ac:spMkLst>
            <pc:docMk/>
            <pc:sldMk cId="1248783028" sldId="276"/>
            <ac:spMk id="16" creationId="{628CD18D-BC6A-4350-4B0D-2AD0DBE42211}"/>
          </ac:spMkLst>
        </pc:spChg>
        <pc:grpChg chg="add">
          <ac:chgData name="Tran Thanh Lam 20200339" userId="2b3d219b-f5cf-4585-ae31-2fe8c94d518f" providerId="ADAL" clId="{F592F029-0576-4B36-88BC-E4F8B44CBC41}" dt="2023-11-11T00:39:59.980" v="2177" actId="26606"/>
          <ac:grpSpMkLst>
            <pc:docMk/>
            <pc:sldMk cId="1248783028" sldId="276"/>
            <ac:grpSpMk id="13" creationId="{721D730E-1F97-4071-B143-B05E6D2599BC}"/>
          </ac:grpSpMkLst>
        </pc:grpChg>
        <pc:picChg chg="del">
          <ac:chgData name="Tran Thanh Lam 20200339" userId="2b3d219b-f5cf-4585-ae31-2fe8c94d518f" providerId="ADAL" clId="{F592F029-0576-4B36-88BC-E4F8B44CBC41}" dt="2023-11-11T00:39:47.770" v="2176" actId="478"/>
          <ac:picMkLst>
            <pc:docMk/>
            <pc:sldMk cId="1248783028" sldId="276"/>
            <ac:picMk id="3" creationId="{145D69D0-962F-7115-D561-39A5D6F591E5}"/>
          </ac:picMkLst>
        </pc:picChg>
        <pc:picChg chg="del">
          <ac:chgData name="Tran Thanh Lam 20200339" userId="2b3d219b-f5cf-4585-ae31-2fe8c94d518f" providerId="ADAL" clId="{F592F029-0576-4B36-88BC-E4F8B44CBC41}" dt="2023-11-11T00:32:28.970" v="2135" actId="478"/>
          <ac:picMkLst>
            <pc:docMk/>
            <pc:sldMk cId="1248783028" sldId="276"/>
            <ac:picMk id="4" creationId="{2B7E3556-8011-A0BF-E715-2CDF153B8116}"/>
          </ac:picMkLst>
        </pc:picChg>
        <pc:picChg chg="del mod">
          <ac:chgData name="Tran Thanh Lam 20200339" userId="2b3d219b-f5cf-4585-ae31-2fe8c94d518f" providerId="ADAL" clId="{F592F029-0576-4B36-88BC-E4F8B44CBC41}" dt="2023-11-11T00:32:28.970" v="2135" actId="478"/>
          <ac:picMkLst>
            <pc:docMk/>
            <pc:sldMk cId="1248783028" sldId="276"/>
            <ac:picMk id="9" creationId="{67C95F8F-C9FF-E82E-4C35-E718600676FE}"/>
          </ac:picMkLst>
        </pc:picChg>
        <pc:picChg chg="del">
          <ac:chgData name="Tran Thanh Lam 20200339" userId="2b3d219b-f5cf-4585-ae31-2fe8c94d518f" providerId="ADAL" clId="{F592F029-0576-4B36-88BC-E4F8B44CBC41}" dt="2023-11-11T00:39:47.770" v="2176" actId="478"/>
          <ac:picMkLst>
            <pc:docMk/>
            <pc:sldMk cId="1248783028" sldId="276"/>
            <ac:picMk id="10" creationId="{E920BF0C-818B-8C6D-6F9B-7EEC387726E0}"/>
          </ac:picMkLst>
        </pc:picChg>
      </pc:sldChg>
      <pc:sldChg chg="new del">
        <pc:chgData name="Tran Thanh Lam 20200339" userId="2b3d219b-f5cf-4585-ae31-2fe8c94d518f" providerId="ADAL" clId="{F592F029-0576-4B36-88BC-E4F8B44CBC41}" dt="2023-11-11T00:32:19.864" v="2132" actId="47"/>
        <pc:sldMkLst>
          <pc:docMk/>
          <pc:sldMk cId="3413168161" sldId="276"/>
        </pc:sldMkLst>
      </pc:sldChg>
      <pc:sldChg chg="addSp delSp modSp add mod ord modTransition modAnim modNotesTx">
        <pc:chgData name="Tran Thanh Lam 20200339" userId="2b3d219b-f5cf-4585-ae31-2fe8c94d518f" providerId="ADAL" clId="{F592F029-0576-4B36-88BC-E4F8B44CBC41}" dt="2023-12-21T08:19:01.038" v="8038" actId="20577"/>
        <pc:sldMkLst>
          <pc:docMk/>
          <pc:sldMk cId="1919749724" sldId="277"/>
        </pc:sldMkLst>
        <pc:spChg chg="mod">
          <ac:chgData name="Tran Thanh Lam 20200339" userId="2b3d219b-f5cf-4585-ae31-2fe8c94d518f" providerId="ADAL" clId="{F592F029-0576-4B36-88BC-E4F8B44CBC41}" dt="2023-11-20T09:04:53.709" v="2411" actId="20577"/>
          <ac:spMkLst>
            <pc:docMk/>
            <pc:sldMk cId="1919749724" sldId="277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6T03:36:00.261" v="5106" actId="2711"/>
          <ac:spMkLst>
            <pc:docMk/>
            <pc:sldMk cId="1919749724" sldId="277"/>
            <ac:spMk id="7" creationId="{BF8AEB67-D91E-140C-517A-F0499405841E}"/>
          </ac:spMkLst>
        </pc:spChg>
        <pc:spChg chg="add del mod">
          <ac:chgData name="Tran Thanh Lam 20200339" userId="2b3d219b-f5cf-4585-ae31-2fe8c94d518f" providerId="ADAL" clId="{F592F029-0576-4B36-88BC-E4F8B44CBC41}" dt="2023-12-21T08:19:01.038" v="8038" actId="20577"/>
          <ac:spMkLst>
            <pc:docMk/>
            <pc:sldMk cId="1919749724" sldId="277"/>
            <ac:spMk id="16" creationId="{628CD18D-BC6A-4350-4B0D-2AD0DBE42211}"/>
          </ac:spMkLst>
        </pc:spChg>
        <pc:picChg chg="del">
          <ac:chgData name="Tran Thanh Lam 20200339" userId="2b3d219b-f5cf-4585-ae31-2fe8c94d518f" providerId="ADAL" clId="{F592F029-0576-4B36-88BC-E4F8B44CBC41}" dt="2023-11-20T09:01:44.650" v="2392" actId="478"/>
          <ac:picMkLst>
            <pc:docMk/>
            <pc:sldMk cId="1919749724" sldId="277"/>
            <ac:picMk id="4" creationId="{2B7E3556-8011-A0BF-E715-2CDF153B8116}"/>
          </ac:picMkLst>
        </pc:picChg>
        <pc:picChg chg="del">
          <ac:chgData name="Tran Thanh Lam 20200339" userId="2b3d219b-f5cf-4585-ae31-2fe8c94d518f" providerId="ADAL" clId="{F592F029-0576-4B36-88BC-E4F8B44CBC41}" dt="2023-11-20T09:01:42.073" v="2391" actId="478"/>
          <ac:picMkLst>
            <pc:docMk/>
            <pc:sldMk cId="1919749724" sldId="277"/>
            <ac:picMk id="9" creationId="{67C95F8F-C9FF-E82E-4C35-E718600676FE}"/>
          </ac:picMkLst>
        </pc:picChg>
      </pc:sldChg>
      <pc:sldChg chg="addSp delSp modSp add del mod modTransition setBg delAnim modAnim modNotesTx">
        <pc:chgData name="Tran Thanh Lam 20200339" userId="2b3d219b-f5cf-4585-ae31-2fe8c94d518f" providerId="ADAL" clId="{F592F029-0576-4B36-88BC-E4F8B44CBC41}" dt="2023-12-03T10:04:45.435" v="2649" actId="2696"/>
        <pc:sldMkLst>
          <pc:docMk/>
          <pc:sldMk cId="1522908601" sldId="278"/>
        </pc:sldMkLst>
        <pc:spChg chg="add del mod">
          <ac:chgData name="Tran Thanh Lam 20200339" userId="2b3d219b-f5cf-4585-ae31-2fe8c94d518f" providerId="ADAL" clId="{F592F029-0576-4B36-88BC-E4F8B44CBC41}" dt="2023-11-27T14:16:02.186" v="2453" actId="478"/>
          <ac:spMkLst>
            <pc:docMk/>
            <pc:sldMk cId="1522908601" sldId="278"/>
            <ac:spMk id="4" creationId="{E8C43183-56DA-BFA1-1B0E-661A361FDDAB}"/>
          </ac:spMkLst>
        </pc:spChg>
        <pc:spChg chg="del">
          <ac:chgData name="Tran Thanh Lam 20200339" userId="2b3d219b-f5cf-4585-ae31-2fe8c94d518f" providerId="ADAL" clId="{F592F029-0576-4B36-88BC-E4F8B44CBC41}" dt="2023-11-27T14:16:02.186" v="2453" actId="478"/>
          <ac:spMkLst>
            <pc:docMk/>
            <pc:sldMk cId="1522908601" sldId="278"/>
            <ac:spMk id="5" creationId="{37873EE3-A798-249A-EAE5-1C3D2E3D98BD}"/>
          </ac:spMkLst>
        </pc:spChg>
        <pc:spChg chg="del">
          <ac:chgData name="Tran Thanh Lam 20200339" userId="2b3d219b-f5cf-4585-ae31-2fe8c94d518f" providerId="ADAL" clId="{F592F029-0576-4B36-88BC-E4F8B44CBC41}" dt="2023-11-27T14:16:03.401" v="2454" actId="478"/>
          <ac:spMkLst>
            <pc:docMk/>
            <pc:sldMk cId="1522908601" sldId="278"/>
            <ac:spMk id="7" creationId="{BF8AEB67-D91E-140C-517A-F0499405841E}"/>
          </ac:spMkLst>
        </pc:spChg>
        <pc:spChg chg="del">
          <ac:chgData name="Tran Thanh Lam 20200339" userId="2b3d219b-f5cf-4585-ae31-2fe8c94d518f" providerId="ADAL" clId="{F592F029-0576-4B36-88BC-E4F8B44CBC41}" dt="2023-11-27T14:15:52.569" v="2452" actId="478"/>
          <ac:spMkLst>
            <pc:docMk/>
            <pc:sldMk cId="1522908601" sldId="278"/>
            <ac:spMk id="8" creationId="{C7AD6208-F555-83FA-3B8B-7B67A7142A0B}"/>
          </ac:spMkLst>
        </pc:spChg>
        <pc:spChg chg="add del mod">
          <ac:chgData name="Tran Thanh Lam 20200339" userId="2b3d219b-f5cf-4585-ae31-2fe8c94d518f" providerId="ADAL" clId="{F592F029-0576-4B36-88BC-E4F8B44CBC41}" dt="2023-11-27T14:16:06.739" v="2455" actId="478"/>
          <ac:spMkLst>
            <pc:docMk/>
            <pc:sldMk cId="1522908601" sldId="278"/>
            <ac:spMk id="9" creationId="{640BBD2D-EE95-B4A5-8A15-83DA07DE14C2}"/>
          </ac:spMkLst>
        </pc:spChg>
        <pc:spChg chg="del">
          <ac:chgData name="Tran Thanh Lam 20200339" userId="2b3d219b-f5cf-4585-ae31-2fe8c94d518f" providerId="ADAL" clId="{F592F029-0576-4B36-88BC-E4F8B44CBC41}" dt="2023-11-27T14:16:02.186" v="2453" actId="478"/>
          <ac:spMkLst>
            <pc:docMk/>
            <pc:sldMk cId="1522908601" sldId="278"/>
            <ac:spMk id="14" creationId="{39D885E1-45A3-3792-5CF0-7319AB8EA6D1}"/>
          </ac:spMkLst>
        </pc:spChg>
        <pc:spChg chg="add">
          <ac:chgData name="Tran Thanh Lam 20200339" userId="2b3d219b-f5cf-4585-ae31-2fe8c94d518f" providerId="ADAL" clId="{F592F029-0576-4B36-88BC-E4F8B44CBC41}" dt="2023-11-27T14:16:10.986" v="2457" actId="26606"/>
          <ac:spMkLst>
            <pc:docMk/>
            <pc:sldMk cId="1522908601" sldId="278"/>
            <ac:spMk id="2055" creationId="{42A4FC2C-047E-45A5-965D-8E1E3BF09BC6}"/>
          </ac:spMkLst>
        </pc:spChg>
        <pc:picChg chg="del">
          <ac:chgData name="Tran Thanh Lam 20200339" userId="2b3d219b-f5cf-4585-ae31-2fe8c94d518f" providerId="ADAL" clId="{F592F029-0576-4B36-88BC-E4F8B44CBC41}" dt="2023-11-27T14:16:02.186" v="2453" actId="478"/>
          <ac:picMkLst>
            <pc:docMk/>
            <pc:sldMk cId="1522908601" sldId="278"/>
            <ac:picMk id="3" creationId="{145D69D0-962F-7115-D561-39A5D6F591E5}"/>
          </ac:picMkLst>
        </pc:picChg>
        <pc:picChg chg="del">
          <ac:chgData name="Tran Thanh Lam 20200339" userId="2b3d219b-f5cf-4585-ae31-2fe8c94d518f" providerId="ADAL" clId="{F592F029-0576-4B36-88BC-E4F8B44CBC41}" dt="2023-11-27T14:16:02.186" v="2453" actId="478"/>
          <ac:picMkLst>
            <pc:docMk/>
            <pc:sldMk cId="1522908601" sldId="278"/>
            <ac:picMk id="10" creationId="{E920BF0C-818B-8C6D-6F9B-7EEC387726E0}"/>
          </ac:picMkLst>
        </pc:picChg>
        <pc:picChg chg="add del mod">
          <ac:chgData name="Tran Thanh Lam 20200339" userId="2b3d219b-f5cf-4585-ae31-2fe8c94d518f" providerId="ADAL" clId="{F592F029-0576-4B36-88BC-E4F8B44CBC41}" dt="2023-11-27T14:19:03.005" v="2482"/>
          <ac:picMkLst>
            <pc:docMk/>
            <pc:sldMk cId="1522908601" sldId="278"/>
            <ac:picMk id="13" creationId="{8D261538-073B-C2A5-CE7A-63824D8514FB}"/>
          </ac:picMkLst>
        </pc:picChg>
        <pc:picChg chg="add del mod ord">
          <ac:chgData name="Tran Thanh Lam 20200339" userId="2b3d219b-f5cf-4585-ae31-2fe8c94d518f" providerId="ADAL" clId="{F592F029-0576-4B36-88BC-E4F8B44CBC41}" dt="2023-11-27T14:19:26.126" v="2483"/>
          <ac:picMkLst>
            <pc:docMk/>
            <pc:sldMk cId="1522908601" sldId="278"/>
            <ac:picMk id="16" creationId="{960223C0-CB81-474A-F2BD-F1666FEB9266}"/>
          </ac:picMkLst>
        </pc:picChg>
        <pc:picChg chg="add del mod">
          <ac:chgData name="Tran Thanh Lam 20200339" userId="2b3d219b-f5cf-4585-ae31-2fe8c94d518f" providerId="ADAL" clId="{F592F029-0576-4B36-88BC-E4F8B44CBC41}" dt="2023-11-27T14:19:33.444" v="2485"/>
          <ac:picMkLst>
            <pc:docMk/>
            <pc:sldMk cId="1522908601" sldId="278"/>
            <ac:picMk id="17" creationId="{1F1E8A5E-93E3-F78B-7F5D-8AAADA51E2EE}"/>
          </ac:picMkLst>
        </pc:picChg>
        <pc:picChg chg="add del mod ord">
          <ac:chgData name="Tran Thanh Lam 20200339" userId="2b3d219b-f5cf-4585-ae31-2fe8c94d518f" providerId="ADAL" clId="{F592F029-0576-4B36-88BC-E4F8B44CBC41}" dt="2023-11-27T14:19:42.224" v="2486"/>
          <ac:picMkLst>
            <pc:docMk/>
            <pc:sldMk cId="1522908601" sldId="278"/>
            <ac:picMk id="20" creationId="{BAFB89B0-E4DD-88CA-AEAB-25298BAAAAB6}"/>
          </ac:picMkLst>
        </pc:picChg>
        <pc:picChg chg="add del mod">
          <ac:chgData name="Tran Thanh Lam 20200339" userId="2b3d219b-f5cf-4585-ae31-2fe8c94d518f" providerId="ADAL" clId="{F592F029-0576-4B36-88BC-E4F8B44CBC41}" dt="2023-11-27T14:19:47.792" v="2488"/>
          <ac:picMkLst>
            <pc:docMk/>
            <pc:sldMk cId="1522908601" sldId="278"/>
            <ac:picMk id="21" creationId="{96962B88-294C-FB60-7925-FC6A15404280}"/>
          </ac:picMkLst>
        </pc:picChg>
        <pc:picChg chg="add del mod ord">
          <ac:chgData name="Tran Thanh Lam 20200339" userId="2b3d219b-f5cf-4585-ae31-2fe8c94d518f" providerId="ADAL" clId="{F592F029-0576-4B36-88BC-E4F8B44CBC41}" dt="2023-11-27T14:20:08.003" v="2489"/>
          <ac:picMkLst>
            <pc:docMk/>
            <pc:sldMk cId="1522908601" sldId="278"/>
            <ac:picMk id="23" creationId="{F26BF186-29C9-AC7E-2ED1-1D1226E12D8B}"/>
          </ac:picMkLst>
        </pc:picChg>
        <pc:picChg chg="add del mod">
          <ac:chgData name="Tran Thanh Lam 20200339" userId="2b3d219b-f5cf-4585-ae31-2fe8c94d518f" providerId="ADAL" clId="{F592F029-0576-4B36-88BC-E4F8B44CBC41}" dt="2023-11-27T14:20:57.852" v="2491"/>
          <ac:picMkLst>
            <pc:docMk/>
            <pc:sldMk cId="1522908601" sldId="278"/>
            <ac:picMk id="24" creationId="{49389CCD-6BC2-7890-8C69-9695D0859F63}"/>
          </ac:picMkLst>
        </pc:picChg>
        <pc:picChg chg="add del mod ord">
          <ac:chgData name="Tran Thanh Lam 20200339" userId="2b3d219b-f5cf-4585-ae31-2fe8c94d518f" providerId="ADAL" clId="{F592F029-0576-4B36-88BC-E4F8B44CBC41}" dt="2023-11-27T14:21:12.035" v="2492"/>
          <ac:picMkLst>
            <pc:docMk/>
            <pc:sldMk cId="1522908601" sldId="278"/>
            <ac:picMk id="28" creationId="{AA24224E-6825-0A4E-4C6E-37F0EDAB427B}"/>
          </ac:picMkLst>
        </pc:picChg>
        <pc:picChg chg="add del mod">
          <ac:chgData name="Tran Thanh Lam 20200339" userId="2b3d219b-f5cf-4585-ae31-2fe8c94d518f" providerId="ADAL" clId="{F592F029-0576-4B36-88BC-E4F8B44CBC41}" dt="2023-11-27T14:21:14.242" v="2494"/>
          <ac:picMkLst>
            <pc:docMk/>
            <pc:sldMk cId="1522908601" sldId="278"/>
            <ac:picMk id="29" creationId="{0AABE001-3BF5-96AF-E2BB-AC0E5F49C17D}"/>
          </ac:picMkLst>
        </pc:picChg>
        <pc:picChg chg="add del mod ord">
          <ac:chgData name="Tran Thanh Lam 20200339" userId="2b3d219b-f5cf-4585-ae31-2fe8c94d518f" providerId="ADAL" clId="{F592F029-0576-4B36-88BC-E4F8B44CBC41}" dt="2023-11-27T14:21:28.897" v="2495"/>
          <ac:picMkLst>
            <pc:docMk/>
            <pc:sldMk cId="1522908601" sldId="278"/>
            <ac:picMk id="32" creationId="{218A4710-25DA-7C19-9D47-B817C6CE0130}"/>
          </ac:picMkLst>
        </pc:picChg>
        <pc:picChg chg="add del mod">
          <ac:chgData name="Tran Thanh Lam 20200339" userId="2b3d219b-f5cf-4585-ae31-2fe8c94d518f" providerId="ADAL" clId="{F592F029-0576-4B36-88BC-E4F8B44CBC41}" dt="2023-11-27T14:21:37.945" v="2497"/>
          <ac:picMkLst>
            <pc:docMk/>
            <pc:sldMk cId="1522908601" sldId="278"/>
            <ac:picMk id="33" creationId="{CCCB09EB-50E3-5C1C-8633-1112085B6FC3}"/>
          </ac:picMkLst>
        </pc:picChg>
        <pc:picChg chg="add del mod ord">
          <ac:chgData name="Tran Thanh Lam 20200339" userId="2b3d219b-f5cf-4585-ae31-2fe8c94d518f" providerId="ADAL" clId="{F592F029-0576-4B36-88BC-E4F8B44CBC41}" dt="2023-11-27T14:24:32.468" v="2498"/>
          <ac:picMkLst>
            <pc:docMk/>
            <pc:sldMk cId="1522908601" sldId="278"/>
            <ac:picMk id="36" creationId="{837A9D4D-E6D6-E48B-17BB-BDE55104CB15}"/>
          </ac:picMkLst>
        </pc:picChg>
        <pc:picChg chg="add del mod">
          <ac:chgData name="Tran Thanh Lam 20200339" userId="2b3d219b-f5cf-4585-ae31-2fe8c94d518f" providerId="ADAL" clId="{F592F029-0576-4B36-88BC-E4F8B44CBC41}" dt="2023-11-27T14:25:21.886" v="2504"/>
          <ac:picMkLst>
            <pc:docMk/>
            <pc:sldMk cId="1522908601" sldId="278"/>
            <ac:picMk id="37" creationId="{141C575C-C798-049C-269F-A08458293F8A}"/>
          </ac:picMkLst>
        </pc:picChg>
        <pc:picChg chg="add del mod ord">
          <ac:chgData name="Tran Thanh Lam 20200339" userId="2b3d219b-f5cf-4585-ae31-2fe8c94d518f" providerId="ADAL" clId="{F592F029-0576-4B36-88BC-E4F8B44CBC41}" dt="2023-11-27T14:26:00.193" v="2505"/>
          <ac:picMkLst>
            <pc:docMk/>
            <pc:sldMk cId="1522908601" sldId="278"/>
            <ac:picMk id="40" creationId="{D510D39B-90C9-A251-ECC9-7AE5C12E9225}"/>
          </ac:picMkLst>
        </pc:picChg>
        <pc:picChg chg="add del mod">
          <ac:chgData name="Tran Thanh Lam 20200339" userId="2b3d219b-f5cf-4585-ae31-2fe8c94d518f" providerId="ADAL" clId="{F592F029-0576-4B36-88BC-E4F8B44CBC41}" dt="2023-11-27T14:26:02.287" v="2507"/>
          <ac:picMkLst>
            <pc:docMk/>
            <pc:sldMk cId="1522908601" sldId="278"/>
            <ac:picMk id="41" creationId="{94ECA8BD-E53E-C470-CB66-F2A5862A577D}"/>
          </ac:picMkLst>
        </pc:picChg>
        <pc:picChg chg="add del mod ord">
          <ac:chgData name="Tran Thanh Lam 20200339" userId="2b3d219b-f5cf-4585-ae31-2fe8c94d518f" providerId="ADAL" clId="{F592F029-0576-4B36-88BC-E4F8B44CBC41}" dt="2023-11-27T14:26:21.706" v="2508"/>
          <ac:picMkLst>
            <pc:docMk/>
            <pc:sldMk cId="1522908601" sldId="278"/>
            <ac:picMk id="44" creationId="{CB6E2628-9012-17AE-E46B-B90B625D091E}"/>
          </ac:picMkLst>
        </pc:picChg>
        <pc:picChg chg="add del mod">
          <ac:chgData name="Tran Thanh Lam 20200339" userId="2b3d219b-f5cf-4585-ae31-2fe8c94d518f" providerId="ADAL" clId="{F592F029-0576-4B36-88BC-E4F8B44CBC41}" dt="2023-11-27T14:26:28.336" v="2510"/>
          <ac:picMkLst>
            <pc:docMk/>
            <pc:sldMk cId="1522908601" sldId="278"/>
            <ac:picMk id="45" creationId="{3CCA4216-8A09-D135-989F-1954A05C6919}"/>
          </ac:picMkLst>
        </pc:picChg>
        <pc:picChg chg="add del mod ord">
          <ac:chgData name="Tran Thanh Lam 20200339" userId="2b3d219b-f5cf-4585-ae31-2fe8c94d518f" providerId="ADAL" clId="{F592F029-0576-4B36-88BC-E4F8B44CBC41}" dt="2023-11-27T14:26:43.297" v="2511"/>
          <ac:picMkLst>
            <pc:docMk/>
            <pc:sldMk cId="1522908601" sldId="278"/>
            <ac:picMk id="48" creationId="{0ACC7EF1-97BD-59FA-67F8-47C5C033446C}"/>
          </ac:picMkLst>
        </pc:picChg>
        <pc:picChg chg="add del mod">
          <ac:chgData name="Tran Thanh Lam 20200339" userId="2b3d219b-f5cf-4585-ae31-2fe8c94d518f" providerId="ADAL" clId="{F592F029-0576-4B36-88BC-E4F8B44CBC41}" dt="2023-11-27T14:26:45.679" v="2513"/>
          <ac:picMkLst>
            <pc:docMk/>
            <pc:sldMk cId="1522908601" sldId="278"/>
            <ac:picMk id="49" creationId="{5C176305-8DAF-51CC-A0FA-2D3CBB111096}"/>
          </ac:picMkLst>
        </pc:picChg>
        <pc:picChg chg="add del mod ord">
          <ac:chgData name="Tran Thanh Lam 20200339" userId="2b3d219b-f5cf-4585-ae31-2fe8c94d518f" providerId="ADAL" clId="{F592F029-0576-4B36-88BC-E4F8B44CBC41}" dt="2023-11-27T14:27:00.357" v="2514"/>
          <ac:picMkLst>
            <pc:docMk/>
            <pc:sldMk cId="1522908601" sldId="278"/>
            <ac:picMk id="52" creationId="{5253B379-483A-92D4-C5EA-4F43B8A55C9E}"/>
          </ac:picMkLst>
        </pc:picChg>
        <pc:picChg chg="add del mod">
          <ac:chgData name="Tran Thanh Lam 20200339" userId="2b3d219b-f5cf-4585-ae31-2fe8c94d518f" providerId="ADAL" clId="{F592F029-0576-4B36-88BC-E4F8B44CBC41}" dt="2023-11-27T14:27:03.286" v="2516"/>
          <ac:picMkLst>
            <pc:docMk/>
            <pc:sldMk cId="1522908601" sldId="278"/>
            <ac:picMk id="53" creationId="{AE5531C6-F3F5-5E27-C4E2-420AE395CB5C}"/>
          </ac:picMkLst>
        </pc:picChg>
        <pc:picChg chg="add del mod ord">
          <ac:chgData name="Tran Thanh Lam 20200339" userId="2b3d219b-f5cf-4585-ae31-2fe8c94d518f" providerId="ADAL" clId="{F592F029-0576-4B36-88BC-E4F8B44CBC41}" dt="2023-11-27T14:28:16.223" v="2517"/>
          <ac:picMkLst>
            <pc:docMk/>
            <pc:sldMk cId="1522908601" sldId="278"/>
            <ac:picMk id="56" creationId="{EDB55410-F9A9-2A89-76CE-A66BE965A741}"/>
          </ac:picMkLst>
        </pc:picChg>
        <pc:picChg chg="add del mod">
          <ac:chgData name="Tran Thanh Lam 20200339" userId="2b3d219b-f5cf-4585-ae31-2fe8c94d518f" providerId="ADAL" clId="{F592F029-0576-4B36-88BC-E4F8B44CBC41}" dt="2023-11-27T14:30:51.418" v="2527" actId="478"/>
          <ac:picMkLst>
            <pc:docMk/>
            <pc:sldMk cId="1522908601" sldId="278"/>
            <ac:picMk id="57" creationId="{62E56B48-7A70-2EE5-B717-5886B78E1D1D}"/>
          </ac:picMkLst>
        </pc:picChg>
        <pc:picChg chg="add del mod">
          <ac:chgData name="Tran Thanh Lam 20200339" userId="2b3d219b-f5cf-4585-ae31-2fe8c94d518f" providerId="ADAL" clId="{F592F029-0576-4B36-88BC-E4F8B44CBC41}" dt="2023-11-27T14:32:03.900" v="2531"/>
          <ac:picMkLst>
            <pc:docMk/>
            <pc:sldMk cId="1522908601" sldId="278"/>
            <ac:picMk id="63" creationId="{23EDFFB7-8726-2FD0-11D3-F3007881B450}"/>
          </ac:picMkLst>
        </pc:picChg>
        <pc:picChg chg="add del mod">
          <ac:chgData name="Tran Thanh Lam 20200339" userId="2b3d219b-f5cf-4585-ae31-2fe8c94d518f" providerId="ADAL" clId="{F592F029-0576-4B36-88BC-E4F8B44CBC41}" dt="2023-11-27T14:32:05.918" v="2533"/>
          <ac:picMkLst>
            <pc:docMk/>
            <pc:sldMk cId="1522908601" sldId="278"/>
            <ac:picMk id="2048" creationId="{1E6A38EA-CE7A-7319-1DEC-CBFA99857C38}"/>
          </ac:picMkLst>
        </pc:picChg>
        <pc:picChg chg="add mod">
          <ac:chgData name="Tran Thanh Lam 20200339" userId="2b3d219b-f5cf-4585-ae31-2fe8c94d518f" providerId="ADAL" clId="{F592F029-0576-4B36-88BC-E4F8B44CBC41}" dt="2023-11-27T14:16:10.986" v="2457" actId="26606"/>
          <ac:picMkLst>
            <pc:docMk/>
            <pc:sldMk cId="1522908601" sldId="278"/>
            <ac:picMk id="2050" creationId="{522AB99E-20D9-6409-68D4-243AD197026D}"/>
          </ac:picMkLst>
        </pc:picChg>
        <pc:picChg chg="add del mod ord">
          <ac:chgData name="Tran Thanh Lam 20200339" userId="2b3d219b-f5cf-4585-ae31-2fe8c94d518f" providerId="ADAL" clId="{F592F029-0576-4B36-88BC-E4F8B44CBC41}" dt="2023-11-27T14:32:36.117" v="2534"/>
          <ac:picMkLst>
            <pc:docMk/>
            <pc:sldMk cId="1522908601" sldId="278"/>
            <ac:picMk id="2052" creationId="{121345A1-79C5-8362-F702-019D6006C312}"/>
          </ac:picMkLst>
        </pc:picChg>
        <pc:picChg chg="add del mod">
          <ac:chgData name="Tran Thanh Lam 20200339" userId="2b3d219b-f5cf-4585-ae31-2fe8c94d518f" providerId="ADAL" clId="{F592F029-0576-4B36-88BC-E4F8B44CBC41}" dt="2023-11-27T14:32:38.259" v="2536"/>
          <ac:picMkLst>
            <pc:docMk/>
            <pc:sldMk cId="1522908601" sldId="278"/>
            <ac:picMk id="2053" creationId="{DB994723-EE06-2CED-64BD-FE3612551B95}"/>
          </ac:picMkLst>
        </pc:picChg>
        <pc:picChg chg="add del mod ord">
          <ac:chgData name="Tran Thanh Lam 20200339" userId="2b3d219b-f5cf-4585-ae31-2fe8c94d518f" providerId="ADAL" clId="{F592F029-0576-4B36-88BC-E4F8B44CBC41}" dt="2023-11-27T14:33:17.375" v="2537"/>
          <ac:picMkLst>
            <pc:docMk/>
            <pc:sldMk cId="1522908601" sldId="278"/>
            <ac:picMk id="2057" creationId="{0249A880-6FE8-51B3-6687-2FB3B330A98C}"/>
          </ac:picMkLst>
        </pc:picChg>
        <pc:picChg chg="add del mod">
          <ac:chgData name="Tran Thanh Lam 20200339" userId="2b3d219b-f5cf-4585-ae31-2fe8c94d518f" providerId="ADAL" clId="{F592F029-0576-4B36-88BC-E4F8B44CBC41}" dt="2023-11-27T14:33:33.958" v="2539"/>
          <ac:picMkLst>
            <pc:docMk/>
            <pc:sldMk cId="1522908601" sldId="278"/>
            <ac:picMk id="2058" creationId="{F5F17C3D-9DA9-7A20-A652-4234976B8AFC}"/>
          </ac:picMkLst>
        </pc:picChg>
        <pc:picChg chg="add del mod ord">
          <ac:chgData name="Tran Thanh Lam 20200339" userId="2b3d219b-f5cf-4585-ae31-2fe8c94d518f" providerId="ADAL" clId="{F592F029-0576-4B36-88BC-E4F8B44CBC41}" dt="2023-11-27T14:33:43.710" v="2540"/>
          <ac:picMkLst>
            <pc:docMk/>
            <pc:sldMk cId="1522908601" sldId="278"/>
            <ac:picMk id="2061" creationId="{99D3D1F5-2218-DF73-B13A-CE3B35A97022}"/>
          </ac:picMkLst>
        </pc:picChg>
        <pc:picChg chg="add del mod">
          <ac:chgData name="Tran Thanh Lam 20200339" userId="2b3d219b-f5cf-4585-ae31-2fe8c94d518f" providerId="ADAL" clId="{F592F029-0576-4B36-88BC-E4F8B44CBC41}" dt="2023-11-27T14:33:46.171" v="2542"/>
          <ac:picMkLst>
            <pc:docMk/>
            <pc:sldMk cId="1522908601" sldId="278"/>
            <ac:picMk id="2062" creationId="{616E7008-C5F8-2F1D-CF8B-FEB824DADF5A}"/>
          </ac:picMkLst>
        </pc:picChg>
        <pc:picChg chg="add del mod ord">
          <ac:chgData name="Tran Thanh Lam 20200339" userId="2b3d219b-f5cf-4585-ae31-2fe8c94d518f" providerId="ADAL" clId="{F592F029-0576-4B36-88BC-E4F8B44CBC41}" dt="2023-11-27T14:34:54.032" v="2543"/>
          <ac:picMkLst>
            <pc:docMk/>
            <pc:sldMk cId="1522908601" sldId="278"/>
            <ac:picMk id="2065" creationId="{C99B83F4-1FAC-96AF-5CC4-7353562F40BA}"/>
          </ac:picMkLst>
        </pc:picChg>
        <pc:picChg chg="add del mod">
          <ac:chgData name="Tran Thanh Lam 20200339" userId="2b3d219b-f5cf-4585-ae31-2fe8c94d518f" providerId="ADAL" clId="{F592F029-0576-4B36-88BC-E4F8B44CBC41}" dt="2023-11-27T14:36:15.390" v="2629"/>
          <ac:picMkLst>
            <pc:docMk/>
            <pc:sldMk cId="1522908601" sldId="278"/>
            <ac:picMk id="2066" creationId="{77A9FF86-F401-2F27-396D-5CAD0B4B7F1F}"/>
          </ac:picMkLst>
        </pc:picChg>
        <pc:picChg chg="add del mod ord">
          <ac:chgData name="Tran Thanh Lam 20200339" userId="2b3d219b-f5cf-4585-ae31-2fe8c94d518f" providerId="ADAL" clId="{F592F029-0576-4B36-88BC-E4F8B44CBC41}" dt="2023-11-27T14:36:59.681" v="2630"/>
          <ac:picMkLst>
            <pc:docMk/>
            <pc:sldMk cId="1522908601" sldId="278"/>
            <ac:picMk id="2068" creationId="{A2F5A3A9-6792-14BE-1404-D642C7271E8B}"/>
          </ac:picMkLst>
        </pc:picChg>
        <pc:picChg chg="add del mod">
          <ac:chgData name="Tran Thanh Lam 20200339" userId="2b3d219b-f5cf-4585-ae31-2fe8c94d518f" providerId="ADAL" clId="{F592F029-0576-4B36-88BC-E4F8B44CBC41}" dt="2023-11-27T14:37:05.336" v="2632"/>
          <ac:picMkLst>
            <pc:docMk/>
            <pc:sldMk cId="1522908601" sldId="278"/>
            <ac:picMk id="2069" creationId="{1896EC9F-2A51-8AF1-9500-5653DEC15526}"/>
          </ac:picMkLst>
        </pc:picChg>
        <pc:picChg chg="add del mod ord">
          <ac:chgData name="Tran Thanh Lam 20200339" userId="2b3d219b-f5cf-4585-ae31-2fe8c94d518f" providerId="ADAL" clId="{F592F029-0576-4B36-88BC-E4F8B44CBC41}" dt="2023-11-27T14:37:38.590" v="2633"/>
          <ac:picMkLst>
            <pc:docMk/>
            <pc:sldMk cId="1522908601" sldId="278"/>
            <ac:picMk id="2072" creationId="{EFFA65D9-3CE3-D6D1-C37A-36BF8B93F062}"/>
          </ac:picMkLst>
        </pc:picChg>
        <pc:picChg chg="add mod">
          <ac:chgData name="Tran Thanh Lam 20200339" userId="2b3d219b-f5cf-4585-ae31-2fe8c94d518f" providerId="ADAL" clId="{F592F029-0576-4B36-88BC-E4F8B44CBC41}" dt="2023-11-27T14:37:38.590" v="2633"/>
          <ac:picMkLst>
            <pc:docMk/>
            <pc:sldMk cId="1522908601" sldId="278"/>
            <ac:picMk id="2073" creationId="{8E90570F-9A28-2403-81FC-D176C6EC68A4}"/>
          </ac:picMkLst>
        </pc:picChg>
      </pc:sldChg>
      <pc:sldChg chg="addSp delSp modSp add del mod ord modTransition setBg modAnim delDesignElem modNotesTx">
        <pc:chgData name="Tran Thanh Lam 20200339" userId="2b3d219b-f5cf-4585-ae31-2fe8c94d518f" providerId="ADAL" clId="{F592F029-0576-4B36-88BC-E4F8B44CBC41}" dt="2023-12-04T14:55:47.985" v="3494" actId="47"/>
        <pc:sldMkLst>
          <pc:docMk/>
          <pc:sldMk cId="1860790838" sldId="278"/>
        </pc:sldMkLst>
        <pc:spChg chg="del">
          <ac:chgData name="Tran Thanh Lam 20200339" userId="2b3d219b-f5cf-4585-ae31-2fe8c94d518f" providerId="ADAL" clId="{F592F029-0576-4B36-88BC-E4F8B44CBC41}" dt="2023-12-03T10:04:48.287" v="2651"/>
          <ac:spMkLst>
            <pc:docMk/>
            <pc:sldMk cId="1860790838" sldId="278"/>
            <ac:spMk id="2055" creationId="{42A4FC2C-047E-45A5-965D-8E1E3BF09BC6}"/>
          </ac:spMkLst>
        </pc:spChg>
        <pc:picChg chg="add del mod">
          <ac:chgData name="Tran Thanh Lam 20200339" userId="2b3d219b-f5cf-4585-ae31-2fe8c94d518f" providerId="ADAL" clId="{F592F029-0576-4B36-88BC-E4F8B44CBC41}" dt="2023-12-04T14:02:14.789" v="3236"/>
          <ac:picMkLst>
            <pc:docMk/>
            <pc:sldMk cId="1860790838" sldId="278"/>
            <ac:picMk id="4" creationId="{B8DA8CB8-A94E-DB4B-4D22-2E42627C034F}"/>
          </ac:picMkLst>
        </pc:picChg>
        <pc:picChg chg="add del mod ord">
          <ac:chgData name="Tran Thanh Lam 20200339" userId="2b3d219b-f5cf-4585-ae31-2fe8c94d518f" providerId="ADAL" clId="{F592F029-0576-4B36-88BC-E4F8B44CBC41}" dt="2023-12-04T14:02:59.666" v="3237"/>
          <ac:picMkLst>
            <pc:docMk/>
            <pc:sldMk cId="1860790838" sldId="278"/>
            <ac:picMk id="7" creationId="{CEE2E4B1-4F50-6BC4-A8EE-D92FD93692BC}"/>
          </ac:picMkLst>
        </pc:picChg>
        <pc:picChg chg="add del mod">
          <ac:chgData name="Tran Thanh Lam 20200339" userId="2b3d219b-f5cf-4585-ae31-2fe8c94d518f" providerId="ADAL" clId="{F592F029-0576-4B36-88BC-E4F8B44CBC41}" dt="2023-12-04T14:03:01.981" v="3239"/>
          <ac:picMkLst>
            <pc:docMk/>
            <pc:sldMk cId="1860790838" sldId="278"/>
            <ac:picMk id="8" creationId="{F4D46032-DDD9-0E3C-817F-49B2C442B1BD}"/>
          </ac:picMkLst>
        </pc:picChg>
        <pc:picChg chg="add del mod ord">
          <ac:chgData name="Tran Thanh Lam 20200339" userId="2b3d219b-f5cf-4585-ae31-2fe8c94d518f" providerId="ADAL" clId="{F592F029-0576-4B36-88BC-E4F8B44CBC41}" dt="2023-12-04T14:03:13.253" v="3240"/>
          <ac:picMkLst>
            <pc:docMk/>
            <pc:sldMk cId="1860790838" sldId="278"/>
            <ac:picMk id="11" creationId="{B60F768C-D1D7-DD9C-2E7A-5B3875A4750F}"/>
          </ac:picMkLst>
        </pc:picChg>
        <pc:picChg chg="add del mod">
          <ac:chgData name="Tran Thanh Lam 20200339" userId="2b3d219b-f5cf-4585-ae31-2fe8c94d518f" providerId="ADAL" clId="{F592F029-0576-4B36-88BC-E4F8B44CBC41}" dt="2023-12-04T14:03:39.532" v="3256"/>
          <ac:picMkLst>
            <pc:docMk/>
            <pc:sldMk cId="1860790838" sldId="278"/>
            <ac:picMk id="12" creationId="{100A2751-4400-C001-342D-C693ABF4CB57}"/>
          </ac:picMkLst>
        </pc:picChg>
        <pc:picChg chg="add del mod ord">
          <ac:chgData name="Tran Thanh Lam 20200339" userId="2b3d219b-f5cf-4585-ae31-2fe8c94d518f" providerId="ADAL" clId="{F592F029-0576-4B36-88BC-E4F8B44CBC41}" dt="2023-12-04T14:03:49.157" v="3257"/>
          <ac:picMkLst>
            <pc:docMk/>
            <pc:sldMk cId="1860790838" sldId="278"/>
            <ac:picMk id="16" creationId="{5615403C-DAA7-048B-EA5D-DA8C7D6FFC7D}"/>
          </ac:picMkLst>
        </pc:picChg>
        <pc:picChg chg="add del mod">
          <ac:chgData name="Tran Thanh Lam 20200339" userId="2b3d219b-f5cf-4585-ae31-2fe8c94d518f" providerId="ADAL" clId="{F592F029-0576-4B36-88BC-E4F8B44CBC41}" dt="2023-12-04T14:03:50.856" v="3259"/>
          <ac:picMkLst>
            <pc:docMk/>
            <pc:sldMk cId="1860790838" sldId="278"/>
            <ac:picMk id="17" creationId="{12FBE1E9-D964-8E0D-16A6-CF9BB3AF868A}"/>
          </ac:picMkLst>
        </pc:picChg>
        <pc:picChg chg="add del mod ord">
          <ac:chgData name="Tran Thanh Lam 20200339" userId="2b3d219b-f5cf-4585-ae31-2fe8c94d518f" providerId="ADAL" clId="{F592F029-0576-4B36-88BC-E4F8B44CBC41}" dt="2023-12-04T14:05:18.998" v="3260"/>
          <ac:picMkLst>
            <pc:docMk/>
            <pc:sldMk cId="1860790838" sldId="278"/>
            <ac:picMk id="20" creationId="{A82ED6CE-9563-C305-132A-0565187C0A42}"/>
          </ac:picMkLst>
        </pc:picChg>
        <pc:picChg chg="add del mod">
          <ac:chgData name="Tran Thanh Lam 20200339" userId="2b3d219b-f5cf-4585-ae31-2fe8c94d518f" providerId="ADAL" clId="{F592F029-0576-4B36-88BC-E4F8B44CBC41}" dt="2023-12-04T14:05:21.375" v="3262"/>
          <ac:picMkLst>
            <pc:docMk/>
            <pc:sldMk cId="1860790838" sldId="278"/>
            <ac:picMk id="21" creationId="{18BB8B6B-B005-41AA-C24B-4C952FD9899D}"/>
          </ac:picMkLst>
        </pc:picChg>
        <pc:picChg chg="add del mod ord">
          <ac:chgData name="Tran Thanh Lam 20200339" userId="2b3d219b-f5cf-4585-ae31-2fe8c94d518f" providerId="ADAL" clId="{F592F029-0576-4B36-88BC-E4F8B44CBC41}" dt="2023-12-04T14:06:28.063" v="3267" actId="478"/>
          <ac:picMkLst>
            <pc:docMk/>
            <pc:sldMk cId="1860790838" sldId="278"/>
            <ac:picMk id="24" creationId="{40BA60DB-BD31-1134-1C86-AE60D8CF8951}"/>
          </ac:picMkLst>
        </pc:picChg>
        <pc:picChg chg="add mod">
          <ac:chgData name="Tran Thanh Lam 20200339" userId="2b3d219b-f5cf-4585-ae31-2fe8c94d518f" providerId="ADAL" clId="{F592F029-0576-4B36-88BC-E4F8B44CBC41}" dt="2023-12-04T14:06:25.404" v="3266"/>
          <ac:picMkLst>
            <pc:docMk/>
            <pc:sldMk cId="1860790838" sldId="278"/>
            <ac:picMk id="25" creationId="{073E354A-3317-474D-01F2-D9282FC974C0}"/>
          </ac:picMkLst>
        </pc:picChg>
        <pc:picChg chg="del">
          <ac:chgData name="Tran Thanh Lam 20200339" userId="2b3d219b-f5cf-4585-ae31-2fe8c94d518f" providerId="ADAL" clId="{F592F029-0576-4B36-88BC-E4F8B44CBC41}" dt="2023-12-04T13:58:05.522" v="3205"/>
          <ac:picMkLst>
            <pc:docMk/>
            <pc:sldMk cId="1860790838" sldId="278"/>
            <ac:picMk id="2073" creationId="{8E90570F-9A28-2403-81FC-D176C6EC68A4}"/>
          </ac:picMkLst>
        </pc:picChg>
      </pc:sldChg>
      <pc:sldChg chg="addSp delSp modSp add mod ord modTransition delAnim modAnim modNotesTx">
        <pc:chgData name="Tran Thanh Lam 20200339" userId="2b3d219b-f5cf-4585-ae31-2fe8c94d518f" providerId="ADAL" clId="{F592F029-0576-4B36-88BC-E4F8B44CBC41}" dt="2023-12-21T07:45:04.448" v="8011" actId="478"/>
        <pc:sldMkLst>
          <pc:docMk/>
          <pc:sldMk cId="2228515405" sldId="278"/>
        </pc:sldMkLst>
        <pc:spChg chg="mod">
          <ac:chgData name="Tran Thanh Lam 20200339" userId="2b3d219b-f5cf-4585-ae31-2fe8c94d518f" providerId="ADAL" clId="{F592F029-0576-4B36-88BC-E4F8B44CBC41}" dt="2023-12-17T01:33:01.048" v="7472" actId="20577"/>
          <ac:spMkLst>
            <pc:docMk/>
            <pc:sldMk cId="2228515405" sldId="278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6T02:00:12.439" v="3715" actId="2711"/>
          <ac:spMkLst>
            <pc:docMk/>
            <pc:sldMk cId="2228515405" sldId="278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2-16T02:47:28.354" v="4109" actId="1076"/>
          <ac:spMkLst>
            <pc:docMk/>
            <pc:sldMk cId="2228515405" sldId="278"/>
            <ac:spMk id="8" creationId="{C7AD6208-F555-83FA-3B8B-7B67A7142A0B}"/>
          </ac:spMkLst>
        </pc:spChg>
        <pc:picChg chg="add del mod">
          <ac:chgData name="Tran Thanh Lam 20200339" userId="2b3d219b-f5cf-4585-ae31-2fe8c94d518f" providerId="ADAL" clId="{F592F029-0576-4B36-88BC-E4F8B44CBC41}" dt="2023-12-20T02:21:29.967" v="7807"/>
          <ac:picMkLst>
            <pc:docMk/>
            <pc:sldMk cId="2228515405" sldId="278"/>
            <ac:picMk id="2" creationId="{1FCD17B2-E142-0B35-F0E3-866345BAB8D5}"/>
          </ac:picMkLst>
        </pc:picChg>
        <pc:picChg chg="add del mod">
          <ac:chgData name="Tran Thanh Lam 20200339" userId="2b3d219b-f5cf-4585-ae31-2fe8c94d518f" providerId="ADAL" clId="{F592F029-0576-4B36-88BC-E4F8B44CBC41}" dt="2023-12-16T01:48:43.520" v="3660" actId="478"/>
          <ac:picMkLst>
            <pc:docMk/>
            <pc:sldMk cId="2228515405" sldId="278"/>
            <ac:picMk id="2" creationId="{832CE3BA-1D23-28A5-C03D-BAECE5251DAB}"/>
          </ac:picMkLst>
        </pc:picChg>
        <pc:picChg chg="add del mod">
          <ac:chgData name="Tran Thanh Lam 20200339" userId="2b3d219b-f5cf-4585-ae31-2fe8c94d518f" providerId="ADAL" clId="{F592F029-0576-4B36-88BC-E4F8B44CBC41}" dt="2023-12-20T02:24:05.441" v="7819"/>
          <ac:picMkLst>
            <pc:docMk/>
            <pc:sldMk cId="2228515405" sldId="278"/>
            <ac:picMk id="4" creationId="{AE2B8C59-C48D-3915-D402-44C32C44AAD4}"/>
          </ac:picMkLst>
        </pc:picChg>
        <pc:picChg chg="add del mod">
          <ac:chgData name="Tran Thanh Lam 20200339" userId="2b3d219b-f5cf-4585-ae31-2fe8c94d518f" providerId="ADAL" clId="{F592F029-0576-4B36-88BC-E4F8B44CBC41}" dt="2023-12-21T07:45:04.448" v="8011" actId="478"/>
          <ac:picMkLst>
            <pc:docMk/>
            <pc:sldMk cId="2228515405" sldId="278"/>
            <ac:picMk id="6" creationId="{15A00CEE-F2C1-803D-320A-00F5AEC02F70}"/>
          </ac:picMkLst>
        </pc:picChg>
        <pc:picChg chg="mod">
          <ac:chgData name="Tran Thanh Lam 20200339" userId="2b3d219b-f5cf-4585-ae31-2fe8c94d518f" providerId="ADAL" clId="{F592F029-0576-4B36-88BC-E4F8B44CBC41}" dt="2023-12-16T02:10:00.433" v="3834" actId="1076"/>
          <ac:picMkLst>
            <pc:docMk/>
            <pc:sldMk cId="2228515405" sldId="278"/>
            <ac:picMk id="1026" creationId="{2D2D2458-48C8-EE8E-FD73-5C7675BB26E9}"/>
          </ac:picMkLst>
        </pc:picChg>
      </pc:sldChg>
      <pc:sldChg chg="addSp delSp modSp add mod modTransition delAnim modAnim modNotesTx">
        <pc:chgData name="Tran Thanh Lam 20200339" userId="2b3d219b-f5cf-4585-ae31-2fe8c94d518f" providerId="ADAL" clId="{F592F029-0576-4B36-88BC-E4F8B44CBC41}" dt="2023-12-22T00:02:24.987" v="8104" actId="20577"/>
        <pc:sldMkLst>
          <pc:docMk/>
          <pc:sldMk cId="2838992654" sldId="279"/>
        </pc:sldMkLst>
        <pc:spChg chg="add mod">
          <ac:chgData name="Tran Thanh Lam 20200339" userId="2b3d219b-f5cf-4585-ae31-2fe8c94d518f" providerId="ADAL" clId="{F592F029-0576-4B36-88BC-E4F8B44CBC41}" dt="2023-12-21T07:41:55.415" v="8003"/>
          <ac:spMkLst>
            <pc:docMk/>
            <pc:sldMk cId="2838992654" sldId="279"/>
            <ac:spMk id="4" creationId="{E0C83963-7C7E-9C91-C43F-B53801A6B156}"/>
          </ac:spMkLst>
        </pc:spChg>
        <pc:spChg chg="mod">
          <ac:chgData name="Tran Thanh Lam 20200339" userId="2b3d219b-f5cf-4585-ae31-2fe8c94d518f" providerId="ADAL" clId="{F592F029-0576-4B36-88BC-E4F8B44CBC41}" dt="2023-12-17T01:33:07.638" v="7474" actId="20577"/>
          <ac:spMkLst>
            <pc:docMk/>
            <pc:sldMk cId="2838992654" sldId="279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6T02:29:40.956" v="4012" actId="20577"/>
          <ac:spMkLst>
            <pc:docMk/>
            <pc:sldMk cId="2838992654" sldId="279"/>
            <ac:spMk id="7" creationId="{BF8AEB67-D91E-140C-517A-F0499405841E}"/>
          </ac:spMkLst>
        </pc:spChg>
        <pc:spChg chg="add del mod">
          <ac:chgData name="Tran Thanh Lam 20200339" userId="2b3d219b-f5cf-4585-ae31-2fe8c94d518f" providerId="ADAL" clId="{F592F029-0576-4B36-88BC-E4F8B44CBC41}" dt="2023-12-16T02:40:34.431" v="4088"/>
          <ac:spMkLst>
            <pc:docMk/>
            <pc:sldMk cId="2838992654" sldId="279"/>
            <ac:spMk id="8" creationId="{805A72CC-3A35-5D97-B4C3-6E3DAF4DA3D1}"/>
          </ac:spMkLst>
        </pc:spChg>
        <pc:spChg chg="add mod">
          <ac:chgData name="Tran Thanh Lam 20200339" userId="2b3d219b-f5cf-4585-ae31-2fe8c94d518f" providerId="ADAL" clId="{F592F029-0576-4B36-88BC-E4F8B44CBC41}" dt="2023-12-19T17:33:47.637" v="7725" actId="123"/>
          <ac:spMkLst>
            <pc:docMk/>
            <pc:sldMk cId="2838992654" sldId="279"/>
            <ac:spMk id="12" creationId="{44E44D50-1CBD-087D-28EF-D217D7B70726}"/>
          </ac:spMkLst>
        </pc:spChg>
        <pc:spChg chg="add del mod">
          <ac:chgData name="Tran Thanh Lam 20200339" userId="2b3d219b-f5cf-4585-ae31-2fe8c94d518f" providerId="ADAL" clId="{F592F029-0576-4B36-88BC-E4F8B44CBC41}" dt="2023-12-16T02:36:38.628" v="4066" actId="478"/>
          <ac:spMkLst>
            <pc:docMk/>
            <pc:sldMk cId="2838992654" sldId="279"/>
            <ac:spMk id="15" creationId="{FD528973-41AC-FCF2-0B47-CC70C27656CD}"/>
          </ac:spMkLst>
        </pc:spChg>
        <pc:picChg chg="add del mod">
          <ac:chgData name="Tran Thanh Lam 20200339" userId="2b3d219b-f5cf-4585-ae31-2fe8c94d518f" providerId="ADAL" clId="{F592F029-0576-4B36-88BC-E4F8B44CBC41}" dt="2023-12-20T02:23:39.799" v="7818"/>
          <ac:picMkLst>
            <pc:docMk/>
            <pc:sldMk cId="2838992654" sldId="279"/>
            <ac:picMk id="2" creationId="{E6FF5829-F197-259C-87FC-03E2DD3C0841}"/>
          </ac:picMkLst>
        </pc:picChg>
        <pc:picChg chg="add del mod">
          <ac:chgData name="Tran Thanh Lam 20200339" userId="2b3d219b-f5cf-4585-ae31-2fe8c94d518f" providerId="ADAL" clId="{F592F029-0576-4B36-88BC-E4F8B44CBC41}" dt="2023-12-20T02:24:05.441" v="7819"/>
          <ac:picMkLst>
            <pc:docMk/>
            <pc:sldMk cId="2838992654" sldId="279"/>
            <ac:picMk id="6" creationId="{36303D08-1050-FE0B-8313-FB013303D5EA}"/>
          </ac:picMkLst>
        </pc:picChg>
        <pc:picChg chg="add del mod">
          <ac:chgData name="Tran Thanh Lam 20200339" userId="2b3d219b-f5cf-4585-ae31-2fe8c94d518f" providerId="ADAL" clId="{F592F029-0576-4B36-88BC-E4F8B44CBC41}" dt="2023-12-21T07:41:11.144" v="7994"/>
          <ac:picMkLst>
            <pc:docMk/>
            <pc:sldMk cId="2838992654" sldId="279"/>
            <ac:picMk id="8" creationId="{AF84E596-76ED-389D-FC25-9501FE35C04D}"/>
          </ac:picMkLst>
        </pc:picChg>
        <pc:picChg chg="del">
          <ac:chgData name="Tran Thanh Lam 20200339" userId="2b3d219b-f5cf-4585-ae31-2fe8c94d518f" providerId="ADAL" clId="{F592F029-0576-4B36-88BC-E4F8B44CBC41}" dt="2023-12-16T02:19:39.418" v="3860" actId="478"/>
          <ac:picMkLst>
            <pc:docMk/>
            <pc:sldMk cId="2838992654" sldId="279"/>
            <ac:picMk id="9" creationId="{27383331-FC9B-76E0-F72C-B05331EF4A0E}"/>
          </ac:picMkLst>
        </pc:picChg>
        <pc:picChg chg="add del mod ord">
          <ac:chgData name="Tran Thanh Lam 20200339" userId="2b3d219b-f5cf-4585-ae31-2fe8c94d518f" providerId="ADAL" clId="{F592F029-0576-4B36-88BC-E4F8B44CBC41}" dt="2023-12-21T07:41:30.919" v="7995"/>
          <ac:picMkLst>
            <pc:docMk/>
            <pc:sldMk cId="2838992654" sldId="279"/>
            <ac:picMk id="13" creationId="{0BBDF82E-CBB8-F3BF-6CD1-785A39A41B81}"/>
          </ac:picMkLst>
        </pc:picChg>
        <pc:picChg chg="add del mod">
          <ac:chgData name="Tran Thanh Lam 20200339" userId="2b3d219b-f5cf-4585-ae31-2fe8c94d518f" providerId="ADAL" clId="{F592F029-0576-4B36-88BC-E4F8B44CBC41}" dt="2023-12-21T07:42:14.511" v="8005"/>
          <ac:picMkLst>
            <pc:docMk/>
            <pc:sldMk cId="2838992654" sldId="279"/>
            <ac:picMk id="15" creationId="{27CE8B05-4EB1-F3BD-6284-F43AB039B28E}"/>
          </ac:picMkLst>
        </pc:picChg>
        <pc:picChg chg="add del mod ord">
          <ac:chgData name="Tran Thanh Lam 20200339" userId="2b3d219b-f5cf-4585-ae31-2fe8c94d518f" providerId="ADAL" clId="{F592F029-0576-4B36-88BC-E4F8B44CBC41}" dt="2023-12-21T07:43:51.569" v="8006"/>
          <ac:picMkLst>
            <pc:docMk/>
            <pc:sldMk cId="2838992654" sldId="279"/>
            <ac:picMk id="19" creationId="{2E76BB8D-E300-D5E7-75F1-4017A853D162}"/>
          </ac:picMkLst>
        </pc:picChg>
        <pc:picChg chg="add del mod">
          <ac:chgData name="Tran Thanh Lam 20200339" userId="2b3d219b-f5cf-4585-ae31-2fe8c94d518f" providerId="ADAL" clId="{F592F029-0576-4B36-88BC-E4F8B44CBC41}" dt="2023-12-21T07:44:59.536" v="8009" actId="478"/>
          <ac:picMkLst>
            <pc:docMk/>
            <pc:sldMk cId="2838992654" sldId="279"/>
            <ac:picMk id="20" creationId="{13683877-048E-D1D4-F0A5-C6B6DF08B569}"/>
          </ac:picMkLst>
        </pc:picChg>
        <pc:picChg chg="del">
          <ac:chgData name="Tran Thanh Lam 20200339" userId="2b3d219b-f5cf-4585-ae31-2fe8c94d518f" providerId="ADAL" clId="{F592F029-0576-4B36-88BC-E4F8B44CBC41}" dt="2023-12-16T02:19:45.568" v="3861" actId="478"/>
          <ac:picMkLst>
            <pc:docMk/>
            <pc:sldMk cId="2838992654" sldId="279"/>
            <ac:picMk id="2050" creationId="{564D1AC2-DE9A-AF7D-624A-68B9A521F03E}"/>
          </ac:picMkLst>
        </pc:picChg>
        <pc:picChg chg="add mod">
          <ac:chgData name="Tran Thanh Lam 20200339" userId="2b3d219b-f5cf-4585-ae31-2fe8c94d518f" providerId="ADAL" clId="{F592F029-0576-4B36-88BC-E4F8B44CBC41}" dt="2023-12-16T02:39:01.029" v="4074" actId="1076"/>
          <ac:picMkLst>
            <pc:docMk/>
            <pc:sldMk cId="2838992654" sldId="279"/>
            <ac:picMk id="3074" creationId="{F2D30D61-66BA-7C1C-4FE1-DE7DE3505C57}"/>
          </ac:picMkLst>
        </pc:picChg>
        <pc:picChg chg="add mod">
          <ac:chgData name="Tran Thanh Lam 20200339" userId="2b3d219b-f5cf-4585-ae31-2fe8c94d518f" providerId="ADAL" clId="{F592F029-0576-4B36-88BC-E4F8B44CBC41}" dt="2023-12-16T02:39:01.029" v="4074" actId="1076"/>
          <ac:picMkLst>
            <pc:docMk/>
            <pc:sldMk cId="2838992654" sldId="279"/>
            <ac:picMk id="3076" creationId="{EE0AD155-9FFD-6D79-9EEF-9B84C7049E98}"/>
          </ac:picMkLst>
        </pc:picChg>
      </pc:sldChg>
      <pc:sldChg chg="add del">
        <pc:chgData name="Tran Thanh Lam 20200339" userId="2b3d219b-f5cf-4585-ae31-2fe8c94d518f" providerId="ADAL" clId="{F592F029-0576-4B36-88BC-E4F8B44CBC41}" dt="2023-12-16T03:29:57.069" v="4993"/>
        <pc:sldMkLst>
          <pc:docMk/>
          <pc:sldMk cId="2240628949" sldId="280"/>
        </pc:sldMkLst>
      </pc:sldChg>
      <pc:sldChg chg="delSp modSp add mod modTransition modNotesTx">
        <pc:chgData name="Tran Thanh Lam 20200339" userId="2b3d219b-f5cf-4585-ae31-2fe8c94d518f" providerId="ADAL" clId="{F592F029-0576-4B36-88BC-E4F8B44CBC41}" dt="2023-12-21T07:36:44.170" v="7991"/>
        <pc:sldMkLst>
          <pc:docMk/>
          <pc:sldMk cId="4104301222" sldId="280"/>
        </pc:sldMkLst>
        <pc:spChg chg="mod">
          <ac:chgData name="Tran Thanh Lam 20200339" userId="2b3d219b-f5cf-4585-ae31-2fe8c94d518f" providerId="ADAL" clId="{F592F029-0576-4B36-88BC-E4F8B44CBC41}" dt="2023-12-17T01:33:39.786" v="7484" actId="20577"/>
          <ac:spMkLst>
            <pc:docMk/>
            <pc:sldMk cId="4104301222" sldId="280"/>
            <ac:spMk id="5" creationId="{37873EE3-A798-249A-EAE5-1C3D2E3D98BD}"/>
          </ac:spMkLst>
        </pc:spChg>
        <pc:spChg chg="mod">
          <ac:chgData name="Tran Thanh Lam 20200339" userId="2b3d219b-f5cf-4585-ae31-2fe8c94d518f" providerId="ADAL" clId="{F592F029-0576-4B36-88BC-E4F8B44CBC41}" dt="2023-12-16T03:37:05.831" v="5113" actId="2711"/>
          <ac:spMkLst>
            <pc:docMk/>
            <pc:sldMk cId="4104301222" sldId="280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2-21T06:59:12.774" v="7971" actId="20577"/>
          <ac:spMkLst>
            <pc:docMk/>
            <pc:sldMk cId="4104301222" sldId="280"/>
            <ac:spMk id="8" creationId="{C7AD6208-F555-83FA-3B8B-7B67A7142A0B}"/>
          </ac:spMkLst>
        </pc:spChg>
        <pc:picChg chg="del">
          <ac:chgData name="Tran Thanh Lam 20200339" userId="2b3d219b-f5cf-4585-ae31-2fe8c94d518f" providerId="ADAL" clId="{F592F029-0576-4B36-88BC-E4F8B44CBC41}" dt="2023-12-16T03:30:36.402" v="5001" actId="478"/>
          <ac:picMkLst>
            <pc:docMk/>
            <pc:sldMk cId="4104301222" sldId="280"/>
            <ac:picMk id="4" creationId="{D4D4F776-18FB-B7E9-2F20-9BC208BD8DD6}"/>
          </ac:picMkLst>
        </pc:picChg>
      </pc:sldChg>
      <pc:sldChg chg="modSp add del mod">
        <pc:chgData name="Tran Thanh Lam 20200339" userId="2b3d219b-f5cf-4585-ae31-2fe8c94d518f" providerId="ADAL" clId="{F592F029-0576-4B36-88BC-E4F8B44CBC41}" dt="2023-12-16T03:29:56.258" v="4992"/>
        <pc:sldMkLst>
          <pc:docMk/>
          <pc:sldMk cId="2981887527" sldId="281"/>
        </pc:sldMkLst>
        <pc:spChg chg="mod">
          <ac:chgData name="Tran Thanh Lam 20200339" userId="2b3d219b-f5cf-4585-ae31-2fe8c94d518f" providerId="ADAL" clId="{F592F029-0576-4B36-88BC-E4F8B44CBC41}" dt="2023-12-16T03:29:55.726" v="4991" actId="20577"/>
          <ac:spMkLst>
            <pc:docMk/>
            <pc:sldMk cId="2981887527" sldId="281"/>
            <ac:spMk id="8" creationId="{C7AD6208-F555-83FA-3B8B-7B67A7142A0B}"/>
          </ac:spMkLst>
        </pc:spChg>
      </pc:sldChg>
      <pc:sldChg chg="addSp delSp modSp add mod modTransition modAnim modNotesTx">
        <pc:chgData name="Tran Thanh Lam 20200339" userId="2b3d219b-f5cf-4585-ae31-2fe8c94d518f" providerId="ADAL" clId="{F592F029-0576-4B36-88BC-E4F8B44CBC41}" dt="2023-12-21T08:49:44.494" v="8049" actId="1076"/>
        <pc:sldMkLst>
          <pc:docMk/>
          <pc:sldMk cId="3559464850" sldId="281"/>
        </pc:sldMkLst>
        <pc:spChg chg="mod">
          <ac:chgData name="Tran Thanh Lam 20200339" userId="2b3d219b-f5cf-4585-ae31-2fe8c94d518f" providerId="ADAL" clId="{F592F029-0576-4B36-88BC-E4F8B44CBC41}" dt="2023-12-17T01:33:45.211" v="7486" actId="20577"/>
          <ac:spMkLst>
            <pc:docMk/>
            <pc:sldMk cId="3559464850" sldId="281"/>
            <ac:spMk id="5" creationId="{37873EE3-A798-249A-EAE5-1C3D2E3D98BD}"/>
          </ac:spMkLst>
        </pc:spChg>
        <pc:spChg chg="add del mod">
          <ac:chgData name="Tran Thanh Lam 20200339" userId="2b3d219b-f5cf-4585-ae31-2fe8c94d518f" providerId="ADAL" clId="{F592F029-0576-4B36-88BC-E4F8B44CBC41}" dt="2023-12-21T06:44:59.993" v="7918" actId="478"/>
          <ac:spMkLst>
            <pc:docMk/>
            <pc:sldMk cId="3559464850" sldId="281"/>
            <ac:spMk id="6" creationId="{BC0C88E3-A7F0-7168-92DF-0DD333337D74}"/>
          </ac:spMkLst>
        </pc:spChg>
        <pc:spChg chg="mod">
          <ac:chgData name="Tran Thanh Lam 20200339" userId="2b3d219b-f5cf-4585-ae31-2fe8c94d518f" providerId="ADAL" clId="{F592F029-0576-4B36-88BC-E4F8B44CBC41}" dt="2023-12-16T03:37:11.190" v="5114" actId="2711"/>
          <ac:spMkLst>
            <pc:docMk/>
            <pc:sldMk cId="3559464850" sldId="281"/>
            <ac:spMk id="7" creationId="{BF8AEB67-D91E-140C-517A-F0499405841E}"/>
          </ac:spMkLst>
        </pc:spChg>
        <pc:spChg chg="mod">
          <ac:chgData name="Tran Thanh Lam 20200339" userId="2b3d219b-f5cf-4585-ae31-2fe8c94d518f" providerId="ADAL" clId="{F592F029-0576-4B36-88BC-E4F8B44CBC41}" dt="2023-12-21T06:48:35.173" v="7970" actId="20577"/>
          <ac:spMkLst>
            <pc:docMk/>
            <pc:sldMk cId="3559464850" sldId="281"/>
            <ac:spMk id="8" creationId="{C7AD6208-F555-83FA-3B8B-7B67A7142A0B}"/>
          </ac:spMkLst>
        </pc:spChg>
        <pc:spChg chg="add del mod">
          <ac:chgData name="Tran Thanh Lam 20200339" userId="2b3d219b-f5cf-4585-ae31-2fe8c94d518f" providerId="ADAL" clId="{F592F029-0576-4B36-88BC-E4F8B44CBC41}" dt="2023-12-21T06:47:37.143" v="7950" actId="478"/>
          <ac:spMkLst>
            <pc:docMk/>
            <pc:sldMk cId="3559464850" sldId="281"/>
            <ac:spMk id="9" creationId="{FD820E51-42C4-FB88-3B62-FBAA2D4E8EFB}"/>
          </ac:spMkLst>
        </pc:spChg>
        <pc:picChg chg="del mod">
          <ac:chgData name="Tran Thanh Lam 20200339" userId="2b3d219b-f5cf-4585-ae31-2fe8c94d518f" providerId="ADAL" clId="{F592F029-0576-4B36-88BC-E4F8B44CBC41}" dt="2023-12-21T06:44:58.016" v="7917" actId="478"/>
          <ac:picMkLst>
            <pc:docMk/>
            <pc:sldMk cId="3559464850" sldId="281"/>
            <ac:picMk id="4" creationId="{D4D4F776-18FB-B7E9-2F20-9BC208BD8DD6}"/>
          </ac:picMkLst>
        </pc:picChg>
        <pc:picChg chg="add mod">
          <ac:chgData name="Tran Thanh Lam 20200339" userId="2b3d219b-f5cf-4585-ae31-2fe8c94d518f" providerId="ADAL" clId="{F592F029-0576-4B36-88BC-E4F8B44CBC41}" dt="2023-12-21T08:49:44.494" v="8049" actId="1076"/>
          <ac:picMkLst>
            <pc:docMk/>
            <pc:sldMk cId="3559464850" sldId="281"/>
            <ac:picMk id="12" creationId="{FA9949F1-9443-2B09-A076-927F3FE28386}"/>
          </ac:picMkLst>
        </pc:picChg>
      </pc:sldChg>
      <pc:sldChg chg="addSp delSp modSp add mod modTransition modAnim modNotesTx">
        <pc:chgData name="Tran Thanh Lam 20200339" userId="2b3d219b-f5cf-4585-ae31-2fe8c94d518f" providerId="ADAL" clId="{F592F029-0576-4B36-88BC-E4F8B44CBC41}" dt="2023-12-22T00:21:22.599" v="8406" actId="114"/>
        <pc:sldMkLst>
          <pc:docMk/>
          <pc:sldMk cId="349076938" sldId="282"/>
        </pc:sldMkLst>
        <pc:spChg chg="mod">
          <ac:chgData name="Tran Thanh Lam 20200339" userId="2b3d219b-f5cf-4585-ae31-2fe8c94d518f" providerId="ADAL" clId="{F592F029-0576-4B36-88BC-E4F8B44CBC41}" dt="2023-12-17T01:33:48.946" v="7488" actId="20577"/>
          <ac:spMkLst>
            <pc:docMk/>
            <pc:sldMk cId="349076938" sldId="282"/>
            <ac:spMk id="5" creationId="{37873EE3-A798-249A-EAE5-1C3D2E3D98BD}"/>
          </ac:spMkLst>
        </pc:spChg>
        <pc:spChg chg="add mod">
          <ac:chgData name="Tran Thanh Lam 20200339" userId="2b3d219b-f5cf-4585-ae31-2fe8c94d518f" providerId="ADAL" clId="{F592F029-0576-4B36-88BC-E4F8B44CBC41}" dt="2023-12-16T10:23:58.588" v="6101" actId="208"/>
          <ac:spMkLst>
            <pc:docMk/>
            <pc:sldMk cId="349076938" sldId="282"/>
            <ac:spMk id="8" creationId="{E5A63879-AC7E-BF2D-9839-794E32605898}"/>
          </ac:spMkLst>
        </pc:spChg>
        <pc:spChg chg="mod">
          <ac:chgData name="Tran Thanh Lam 20200339" userId="2b3d219b-f5cf-4585-ae31-2fe8c94d518f" providerId="ADAL" clId="{F592F029-0576-4B36-88BC-E4F8B44CBC41}" dt="2023-12-16T03:32:03.567" v="5022" actId="1076"/>
          <ac:spMkLst>
            <pc:docMk/>
            <pc:sldMk cId="349076938" sldId="282"/>
            <ac:spMk id="12" creationId="{B5486F8F-028F-8068-20EA-54FF3C69E0D8}"/>
          </ac:spMkLst>
        </pc:spChg>
        <pc:spChg chg="mod">
          <ac:chgData name="Tran Thanh Lam 20200339" userId="2b3d219b-f5cf-4585-ae31-2fe8c94d518f" providerId="ADAL" clId="{F592F029-0576-4B36-88BC-E4F8B44CBC41}" dt="2023-12-22T00:21:22.599" v="8406" actId="114"/>
          <ac:spMkLst>
            <pc:docMk/>
            <pc:sldMk cId="349076938" sldId="282"/>
            <ac:spMk id="15" creationId="{724FDDB4-49D5-452C-3C91-98F8137DBA72}"/>
          </ac:spMkLst>
        </pc:spChg>
        <pc:spChg chg="add mod">
          <ac:chgData name="Tran Thanh Lam 20200339" userId="2b3d219b-f5cf-4585-ae31-2fe8c94d518f" providerId="ADAL" clId="{F592F029-0576-4B36-88BC-E4F8B44CBC41}" dt="2023-12-16T10:24:54.199" v="6108" actId="20577"/>
          <ac:spMkLst>
            <pc:docMk/>
            <pc:sldMk cId="349076938" sldId="282"/>
            <ac:spMk id="16" creationId="{F104EDA6-C599-EC04-9985-07B4E1A6760A}"/>
          </ac:spMkLst>
        </pc:spChg>
        <pc:spChg chg="add mod">
          <ac:chgData name="Tran Thanh Lam 20200339" userId="2b3d219b-f5cf-4585-ae31-2fe8c94d518f" providerId="ADAL" clId="{F592F029-0576-4B36-88BC-E4F8B44CBC41}" dt="2023-12-16T10:26:09.743" v="6129" actId="122"/>
          <ac:spMkLst>
            <pc:docMk/>
            <pc:sldMk cId="349076938" sldId="282"/>
            <ac:spMk id="20" creationId="{305E1B7B-0D17-07E6-0A3F-B5CE2052400B}"/>
          </ac:spMkLst>
        </pc:spChg>
        <pc:picChg chg="mod">
          <ac:chgData name="Tran Thanh Lam 20200339" userId="2b3d219b-f5cf-4585-ae31-2fe8c94d518f" providerId="ADAL" clId="{F592F029-0576-4B36-88BC-E4F8B44CBC41}" dt="2023-12-17T01:31:40.177" v="7467" actId="1076"/>
          <ac:picMkLst>
            <pc:docMk/>
            <pc:sldMk cId="349076938" sldId="282"/>
            <ac:picMk id="3" creationId="{145D69D0-962F-7115-D561-39A5D6F591E5}"/>
          </ac:picMkLst>
        </pc:picChg>
        <pc:picChg chg="del">
          <ac:chgData name="Tran Thanh Lam 20200339" userId="2b3d219b-f5cf-4585-ae31-2fe8c94d518f" providerId="ADAL" clId="{F592F029-0576-4B36-88BC-E4F8B44CBC41}" dt="2023-12-16T03:31:31.003" v="5013" actId="478"/>
          <ac:picMkLst>
            <pc:docMk/>
            <pc:sldMk cId="349076938" sldId="282"/>
            <ac:picMk id="9" creationId="{92429028-6AC2-A9FA-4737-A26A4721EF05}"/>
          </ac:picMkLst>
        </pc:picChg>
        <pc:picChg chg="mod">
          <ac:chgData name="Tran Thanh Lam 20200339" userId="2b3d219b-f5cf-4585-ae31-2fe8c94d518f" providerId="ADAL" clId="{F592F029-0576-4B36-88BC-E4F8B44CBC41}" dt="2023-12-16T10:20:22.641" v="6054" actId="1076"/>
          <ac:picMkLst>
            <pc:docMk/>
            <pc:sldMk cId="349076938" sldId="282"/>
            <ac:picMk id="17" creationId="{440E4EED-958E-C30F-9533-7D59C5E62322}"/>
          </ac:picMkLst>
        </pc:picChg>
        <pc:cxnChg chg="add mod">
          <ac:chgData name="Tran Thanh Lam 20200339" userId="2b3d219b-f5cf-4585-ae31-2fe8c94d518f" providerId="ADAL" clId="{F592F029-0576-4B36-88BC-E4F8B44CBC41}" dt="2023-12-16T10:23:58.588" v="6101" actId="208"/>
          <ac:cxnSpMkLst>
            <pc:docMk/>
            <pc:sldMk cId="349076938" sldId="282"/>
            <ac:cxnSpMk id="4" creationId="{6E6A0958-3CBE-6CF1-4817-24C07714B717}"/>
          </ac:cxnSpMkLst>
        </pc:cxnChg>
        <pc:cxnChg chg="add mod">
          <ac:chgData name="Tran Thanh Lam 20200339" userId="2b3d219b-f5cf-4585-ae31-2fe8c94d518f" providerId="ADAL" clId="{F592F029-0576-4B36-88BC-E4F8B44CBC41}" dt="2023-12-16T10:24:50.100" v="6105" actId="20577"/>
          <ac:cxnSpMkLst>
            <pc:docMk/>
            <pc:sldMk cId="349076938" sldId="282"/>
            <ac:cxnSpMk id="13" creationId="{A7D4EE4D-307C-A980-AEE0-E47F568357C6}"/>
          </ac:cxnSpMkLst>
        </pc:cxnChg>
        <pc:cxnChg chg="add mod">
          <ac:chgData name="Tran Thanh Lam 20200339" userId="2b3d219b-f5cf-4585-ae31-2fe8c94d518f" providerId="ADAL" clId="{F592F029-0576-4B36-88BC-E4F8B44CBC41}" dt="2023-12-16T10:24:19.653" v="6103" actId="208"/>
          <ac:cxnSpMkLst>
            <pc:docMk/>
            <pc:sldMk cId="349076938" sldId="282"/>
            <ac:cxnSpMk id="21" creationId="{BB2F2A14-F795-9AF7-D9A2-44A9560B233C}"/>
          </ac:cxnSpMkLst>
        </pc:cxnChg>
      </pc:sldChg>
      <pc:sldChg chg="add del">
        <pc:chgData name="Tran Thanh Lam 20200339" userId="2b3d219b-f5cf-4585-ae31-2fe8c94d518f" providerId="ADAL" clId="{F592F029-0576-4B36-88BC-E4F8B44CBC41}" dt="2023-12-16T03:36:22.289" v="5109" actId="47"/>
        <pc:sldMkLst>
          <pc:docMk/>
          <pc:sldMk cId="359376934" sldId="283"/>
        </pc:sldMkLst>
      </pc:sldChg>
      <pc:sldMasterChg chg="delSldLayout">
        <pc:chgData name="Tran Thanh Lam 20200339" userId="2b3d219b-f5cf-4585-ae31-2fe8c94d518f" providerId="ADAL" clId="{F592F029-0576-4B36-88BC-E4F8B44CBC41}" dt="2023-11-08T15:54:02.737" v="150" actId="47"/>
        <pc:sldMasterMkLst>
          <pc:docMk/>
          <pc:sldMasterMk cId="484259761" sldId="2147483648"/>
        </pc:sldMasterMkLst>
        <pc:sldLayoutChg chg="del">
          <pc:chgData name="Tran Thanh Lam 20200339" userId="2b3d219b-f5cf-4585-ae31-2fe8c94d518f" providerId="ADAL" clId="{F592F029-0576-4B36-88BC-E4F8B44CBC41}" dt="2023-11-08T15:54:02.737" v="150" actId="47"/>
          <pc:sldLayoutMkLst>
            <pc:docMk/>
            <pc:sldMasterMk cId="484259761" sldId="2147483648"/>
            <pc:sldLayoutMk cId="1679236901" sldId="2147483660"/>
          </pc:sldLayoutMkLst>
        </pc:sldLayoutChg>
      </pc:sldMasterChg>
    </pc:docChg>
  </pc:docChgLst>
  <pc:docChgLst>
    <pc:chgData name="Nguyen Phuong Linh 20206203" userId="S::linh.np206203@sis.hust.edu.vn::9fba5ba8-2210-4a21-8bc6-ba0e6b191922" providerId="AD" clId="Web-{F14317D5-26F0-4879-2889-6C9C217FB5E8}"/>
    <pc:docChg chg="modSld">
      <pc:chgData name="Nguyen Phuong Linh 20206203" userId="S::linh.np206203@sis.hust.edu.vn::9fba5ba8-2210-4a21-8bc6-ba0e6b191922" providerId="AD" clId="Web-{F14317D5-26F0-4879-2889-6C9C217FB5E8}" dt="2023-12-28T01:51:45.288" v="18" actId="20577"/>
      <pc:docMkLst>
        <pc:docMk/>
      </pc:docMkLst>
      <pc:sldChg chg="modSp">
        <pc:chgData name="Nguyen Phuong Linh 20206203" userId="S::linh.np206203@sis.hust.edu.vn::9fba5ba8-2210-4a21-8bc6-ba0e6b191922" providerId="AD" clId="Web-{F14317D5-26F0-4879-2889-6C9C217FB5E8}" dt="2023-12-28T01:51:45.288" v="18" actId="20577"/>
        <pc:sldMkLst>
          <pc:docMk/>
          <pc:sldMk cId="330235876" sldId="271"/>
        </pc:sldMkLst>
        <pc:spChg chg="mod">
          <ac:chgData name="Nguyen Phuong Linh 20206203" userId="S::linh.np206203@sis.hust.edu.vn::9fba5ba8-2210-4a21-8bc6-ba0e6b191922" providerId="AD" clId="Web-{F14317D5-26F0-4879-2889-6C9C217FB5E8}" dt="2023-12-28T01:51:45.288" v="18" actId="20577"/>
          <ac:spMkLst>
            <pc:docMk/>
            <pc:sldMk cId="330235876" sldId="271"/>
            <ac:spMk id="6" creationId="{42A4B85D-A84A-D274-C22D-C279B86B385D}"/>
          </ac:spMkLst>
        </pc:spChg>
      </pc:sldChg>
    </pc:docChg>
  </pc:docChgLst>
  <pc:docChgLst>
    <pc:chgData name="Nguyen Ngoc Duong 20200122" userId="e69a88b8-0d41-4ce6-94cc-598db1b70806" providerId="ADAL" clId="{43869DC6-A3EF-4BA3-805D-CADAB7FAA270}"/>
    <pc:docChg chg="undo redo custSel addSld delSld modSld sldOrd modShowInfo">
      <pc:chgData name="Nguyen Ngoc Duong 20200122" userId="e69a88b8-0d41-4ce6-94cc-598db1b70806" providerId="ADAL" clId="{43869DC6-A3EF-4BA3-805D-CADAB7FAA270}" dt="2023-12-28T07:40:14.452" v="924" actId="2711"/>
      <pc:docMkLst>
        <pc:docMk/>
      </pc:docMkLst>
      <pc:sldChg chg="modSp mod">
        <pc:chgData name="Nguyen Ngoc Duong 20200122" userId="e69a88b8-0d41-4ce6-94cc-598db1b70806" providerId="ADAL" clId="{43869DC6-A3EF-4BA3-805D-CADAB7FAA270}" dt="2023-12-28T07:40:14.452" v="924" actId="2711"/>
        <pc:sldMkLst>
          <pc:docMk/>
          <pc:sldMk cId="2745431575" sldId="256"/>
        </pc:sldMkLst>
        <pc:spChg chg="mod">
          <ac:chgData name="Nguyen Ngoc Duong 20200122" userId="e69a88b8-0d41-4ce6-94cc-598db1b70806" providerId="ADAL" clId="{43869DC6-A3EF-4BA3-805D-CADAB7FAA270}" dt="2023-12-28T07:40:14.452" v="924" actId="2711"/>
          <ac:spMkLst>
            <pc:docMk/>
            <pc:sldMk cId="2745431575" sldId="256"/>
            <ac:spMk id="8" creationId="{399FB1BB-C318-3649-5879-BA6D7D2B8863}"/>
          </ac:spMkLst>
        </pc:spChg>
      </pc:sldChg>
      <pc:sldChg chg="addSp delSp modSp mod modAnim">
        <pc:chgData name="Nguyen Ngoc Duong 20200122" userId="e69a88b8-0d41-4ce6-94cc-598db1b70806" providerId="ADAL" clId="{43869DC6-A3EF-4BA3-805D-CADAB7FAA270}" dt="2023-12-28T07:30:54.087" v="887"/>
        <pc:sldMkLst>
          <pc:docMk/>
          <pc:sldMk cId="367318078" sldId="263"/>
        </pc:sldMkLst>
        <pc:spChg chg="add del mod">
          <ac:chgData name="Nguyen Ngoc Duong 20200122" userId="e69a88b8-0d41-4ce6-94cc-598db1b70806" providerId="ADAL" clId="{43869DC6-A3EF-4BA3-805D-CADAB7FAA270}" dt="2023-12-28T07:26:47.001" v="844"/>
          <ac:spMkLst>
            <pc:docMk/>
            <pc:sldMk cId="367318078" sldId="263"/>
            <ac:spMk id="4" creationId="{8D8C5E16-F876-C9DD-37AA-84493D1B660F}"/>
          </ac:spMkLst>
        </pc:spChg>
        <pc:spChg chg="mod">
          <ac:chgData name="Nguyen Ngoc Duong 20200122" userId="e69a88b8-0d41-4ce6-94cc-598db1b70806" providerId="ADAL" clId="{43869DC6-A3EF-4BA3-805D-CADAB7FAA270}" dt="2023-12-28T07:30:54.087" v="887"/>
          <ac:spMkLst>
            <pc:docMk/>
            <pc:sldMk cId="367318078" sldId="263"/>
            <ac:spMk id="5" creationId="{37873EE3-A798-249A-EAE5-1C3D2E3D98BD}"/>
          </ac:spMkLst>
        </pc:spChg>
        <pc:spChg chg="add del">
          <ac:chgData name="Nguyen Ngoc Duong 20200122" userId="e69a88b8-0d41-4ce6-94cc-598db1b70806" providerId="ADAL" clId="{43869DC6-A3EF-4BA3-805D-CADAB7FAA270}" dt="2023-12-28T07:28:01.852" v="855" actId="21"/>
          <ac:spMkLst>
            <pc:docMk/>
            <pc:sldMk cId="367318078" sldId="263"/>
            <ac:spMk id="7" creationId="{BF8AEB67-D91E-140C-517A-F0499405841E}"/>
          </ac:spMkLst>
        </pc:spChg>
        <pc:spChg chg="add del mod">
          <ac:chgData name="Nguyen Ngoc Duong 20200122" userId="e69a88b8-0d41-4ce6-94cc-598db1b70806" providerId="ADAL" clId="{43869DC6-A3EF-4BA3-805D-CADAB7FAA270}" dt="2023-12-28T07:29:44.644" v="867" actId="478"/>
          <ac:spMkLst>
            <pc:docMk/>
            <pc:sldMk cId="367318078" sldId="263"/>
            <ac:spMk id="8" creationId="{C7AD6208-F555-83FA-3B8B-7B67A7142A0B}"/>
          </ac:spMkLst>
        </pc:spChg>
        <pc:spChg chg="add del mod">
          <ac:chgData name="Nguyen Ngoc Duong 20200122" userId="e69a88b8-0d41-4ce6-94cc-598db1b70806" providerId="ADAL" clId="{43869DC6-A3EF-4BA3-805D-CADAB7FAA270}" dt="2023-12-28T07:28:01.852" v="855" actId="21"/>
          <ac:spMkLst>
            <pc:docMk/>
            <pc:sldMk cId="367318078" sldId="263"/>
            <ac:spMk id="9" creationId="{4961CD5E-E7D1-245B-6833-D7408E9DEF1C}"/>
          </ac:spMkLst>
        </pc:spChg>
        <pc:spChg chg="add del mod">
          <ac:chgData name="Nguyen Ngoc Duong 20200122" userId="e69a88b8-0d41-4ce6-94cc-598db1b70806" providerId="ADAL" clId="{43869DC6-A3EF-4BA3-805D-CADAB7FAA270}" dt="2023-12-28T07:28:01.852" v="855" actId="21"/>
          <ac:spMkLst>
            <pc:docMk/>
            <pc:sldMk cId="367318078" sldId="263"/>
            <ac:spMk id="11" creationId="{7C84E297-F7FC-8920-5608-166C9A60B689}"/>
          </ac:spMkLst>
        </pc:spChg>
        <pc:spChg chg="add mod">
          <ac:chgData name="Nguyen Ngoc Duong 20200122" userId="e69a88b8-0d41-4ce6-94cc-598db1b70806" providerId="ADAL" clId="{43869DC6-A3EF-4BA3-805D-CADAB7FAA270}" dt="2023-12-28T07:30:19.005" v="869"/>
          <ac:spMkLst>
            <pc:docMk/>
            <pc:sldMk cId="367318078" sldId="263"/>
            <ac:spMk id="15" creationId="{36136424-4D0D-8F52-829D-8CB25D26A2EC}"/>
          </ac:spMkLst>
        </pc:spChg>
        <pc:spChg chg="add mod">
          <ac:chgData name="Nguyen Ngoc Duong 20200122" userId="e69a88b8-0d41-4ce6-94cc-598db1b70806" providerId="ADAL" clId="{43869DC6-A3EF-4BA3-805D-CADAB7FAA270}" dt="2023-12-28T07:30:19.005" v="869"/>
          <ac:spMkLst>
            <pc:docMk/>
            <pc:sldMk cId="367318078" sldId="263"/>
            <ac:spMk id="16" creationId="{961A1D59-E7D1-C00B-AFB2-825731A26FDF}"/>
          </ac:spMkLst>
        </pc:spChg>
        <pc:picChg chg="add">
          <ac:chgData name="Nguyen Ngoc Duong 20200122" userId="e69a88b8-0d41-4ce6-94cc-598db1b70806" providerId="ADAL" clId="{43869DC6-A3EF-4BA3-805D-CADAB7FAA270}" dt="2023-12-28T07:29:40.770" v="865" actId="22"/>
          <ac:picMkLst>
            <pc:docMk/>
            <pc:sldMk cId="367318078" sldId="263"/>
            <ac:picMk id="13" creationId="{1A552AF0-7E5D-0BF9-D261-AE2002CE2003}"/>
          </ac:picMkLst>
        </pc:picChg>
      </pc:sldChg>
      <pc:sldChg chg="modSp mod">
        <pc:chgData name="Nguyen Ngoc Duong 20200122" userId="e69a88b8-0d41-4ce6-94cc-598db1b70806" providerId="ADAL" clId="{43869DC6-A3EF-4BA3-805D-CADAB7FAA270}" dt="2023-12-28T07:30:47.302" v="878"/>
        <pc:sldMkLst>
          <pc:docMk/>
          <pc:sldMk cId="1431766651" sldId="264"/>
        </pc:sldMkLst>
        <pc:spChg chg="mod">
          <ac:chgData name="Nguyen Ngoc Duong 20200122" userId="e69a88b8-0d41-4ce6-94cc-598db1b70806" providerId="ADAL" clId="{43869DC6-A3EF-4BA3-805D-CADAB7FAA270}" dt="2023-12-28T07:30:47.302" v="878"/>
          <ac:spMkLst>
            <pc:docMk/>
            <pc:sldMk cId="1431766651" sldId="264"/>
            <ac:spMk id="5" creationId="{37873EE3-A798-249A-EAE5-1C3D2E3D98BD}"/>
          </ac:spMkLst>
        </pc:spChg>
      </pc:sldChg>
      <pc:sldChg chg="addSp delSp modSp del mod">
        <pc:chgData name="Nguyen Ngoc Duong 20200122" userId="e69a88b8-0d41-4ce6-94cc-598db1b70806" providerId="ADAL" clId="{43869DC6-A3EF-4BA3-805D-CADAB7FAA270}" dt="2023-12-28T07:30:55.411" v="888" actId="47"/>
        <pc:sldMkLst>
          <pc:docMk/>
          <pc:sldMk cId="3918581939" sldId="265"/>
        </pc:sldMkLst>
        <pc:spChg chg="mod">
          <ac:chgData name="Nguyen Ngoc Duong 20200122" userId="e69a88b8-0d41-4ce6-94cc-598db1b70806" providerId="ADAL" clId="{43869DC6-A3EF-4BA3-805D-CADAB7FAA270}" dt="2023-12-28T06:41:29.503" v="568" actId="27636"/>
          <ac:spMkLst>
            <pc:docMk/>
            <pc:sldMk cId="3918581939" sldId="265"/>
            <ac:spMk id="6" creationId="{0A4D14E3-3EB8-2A60-6A51-6ED4A706FAAC}"/>
          </ac:spMkLst>
        </pc:spChg>
        <pc:spChg chg="del">
          <ac:chgData name="Nguyen Ngoc Duong 20200122" userId="e69a88b8-0d41-4ce6-94cc-598db1b70806" providerId="ADAL" clId="{43869DC6-A3EF-4BA3-805D-CADAB7FAA270}" dt="2023-12-28T06:25:42.763" v="359" actId="478"/>
          <ac:spMkLst>
            <pc:docMk/>
            <pc:sldMk cId="3918581939" sldId="265"/>
            <ac:spMk id="10" creationId="{1E2E52A2-CD75-EF4B-B33A-B89D11E07EDF}"/>
          </ac:spMkLst>
        </pc:spChg>
        <pc:spChg chg="del mod">
          <ac:chgData name="Nguyen Ngoc Duong 20200122" userId="e69a88b8-0d41-4ce6-94cc-598db1b70806" providerId="ADAL" clId="{43869DC6-A3EF-4BA3-805D-CADAB7FAA270}" dt="2023-12-28T06:25:40.911" v="358" actId="478"/>
          <ac:spMkLst>
            <pc:docMk/>
            <pc:sldMk cId="3918581939" sldId="265"/>
            <ac:spMk id="11" creationId="{A0E08C27-029E-91ED-7059-636DC8D0CDF0}"/>
          </ac:spMkLst>
        </pc:spChg>
        <pc:spChg chg="del">
          <ac:chgData name="Nguyen Ngoc Duong 20200122" userId="e69a88b8-0d41-4ce6-94cc-598db1b70806" providerId="ADAL" clId="{43869DC6-A3EF-4BA3-805D-CADAB7FAA270}" dt="2023-12-28T06:25:38.333" v="356" actId="478"/>
          <ac:spMkLst>
            <pc:docMk/>
            <pc:sldMk cId="3918581939" sldId="265"/>
            <ac:spMk id="12" creationId="{C69654FF-359A-0ABB-7D17-9A670D037E13}"/>
          </ac:spMkLst>
        </pc:spChg>
        <pc:graphicFrameChg chg="add del mod">
          <ac:chgData name="Nguyen Ngoc Duong 20200122" userId="e69a88b8-0d41-4ce6-94cc-598db1b70806" providerId="ADAL" clId="{43869DC6-A3EF-4BA3-805D-CADAB7FAA270}" dt="2023-12-28T06:29:14.725" v="365"/>
          <ac:graphicFrameMkLst>
            <pc:docMk/>
            <pc:sldMk cId="3918581939" sldId="265"/>
            <ac:graphicFrameMk id="4" creationId="{19D8B129-3087-6BE5-9290-8688B870F0CF}"/>
          </ac:graphicFrameMkLst>
        </pc:graphicFrameChg>
        <pc:graphicFrameChg chg="add del mod">
          <ac:chgData name="Nguyen Ngoc Duong 20200122" userId="e69a88b8-0d41-4ce6-94cc-598db1b70806" providerId="ADAL" clId="{43869DC6-A3EF-4BA3-805D-CADAB7FAA270}" dt="2023-12-28T06:32:38.878" v="422"/>
          <ac:graphicFrameMkLst>
            <pc:docMk/>
            <pc:sldMk cId="3918581939" sldId="265"/>
            <ac:graphicFrameMk id="8" creationId="{B300D7C9-5059-1E0B-4B64-7AA8A649E098}"/>
          </ac:graphicFrameMkLst>
        </pc:graphicFrameChg>
        <pc:graphicFrameChg chg="add del mod">
          <ac:chgData name="Nguyen Ngoc Duong 20200122" userId="e69a88b8-0d41-4ce6-94cc-598db1b70806" providerId="ADAL" clId="{43869DC6-A3EF-4BA3-805D-CADAB7FAA270}" dt="2023-12-28T06:37:28.428" v="477"/>
          <ac:graphicFrameMkLst>
            <pc:docMk/>
            <pc:sldMk cId="3918581939" sldId="265"/>
            <ac:graphicFrameMk id="9" creationId="{8AC7E884-8223-3628-C52E-0166DF795432}"/>
          </ac:graphicFrameMkLst>
        </pc:graphicFrameChg>
        <pc:graphicFrameChg chg="add del mod">
          <ac:chgData name="Nguyen Ngoc Duong 20200122" userId="e69a88b8-0d41-4ce6-94cc-598db1b70806" providerId="ADAL" clId="{43869DC6-A3EF-4BA3-805D-CADAB7FAA270}" dt="2023-12-28T06:37:49.163" v="483"/>
          <ac:graphicFrameMkLst>
            <pc:docMk/>
            <pc:sldMk cId="3918581939" sldId="265"/>
            <ac:graphicFrameMk id="13" creationId="{DD62DA45-2CDB-FCD5-A6E1-EA96D0115033}"/>
          </ac:graphicFrameMkLst>
        </pc:graphicFrameChg>
        <pc:graphicFrameChg chg="add del mod">
          <ac:chgData name="Nguyen Ngoc Duong 20200122" userId="e69a88b8-0d41-4ce6-94cc-598db1b70806" providerId="ADAL" clId="{43869DC6-A3EF-4BA3-805D-CADAB7FAA270}" dt="2023-12-28T06:38:24.120" v="505"/>
          <ac:graphicFrameMkLst>
            <pc:docMk/>
            <pc:sldMk cId="3918581939" sldId="265"/>
            <ac:graphicFrameMk id="15" creationId="{F1CAA8DE-3AB3-A5BE-BE28-3A54CFD5E710}"/>
          </ac:graphicFrameMkLst>
        </pc:graphicFrameChg>
        <pc:graphicFrameChg chg="add del mod">
          <ac:chgData name="Nguyen Ngoc Duong 20200122" userId="e69a88b8-0d41-4ce6-94cc-598db1b70806" providerId="ADAL" clId="{43869DC6-A3EF-4BA3-805D-CADAB7FAA270}" dt="2023-12-28T06:38:46.148" v="510"/>
          <ac:graphicFrameMkLst>
            <pc:docMk/>
            <pc:sldMk cId="3918581939" sldId="265"/>
            <ac:graphicFrameMk id="16" creationId="{B7B7E98A-D516-EB98-05BA-CE3AE03A212D}"/>
          </ac:graphicFrameMkLst>
        </pc:graphicFrameChg>
        <pc:picChg chg="del mod">
          <ac:chgData name="Nguyen Ngoc Duong 20200122" userId="e69a88b8-0d41-4ce6-94cc-598db1b70806" providerId="ADAL" clId="{43869DC6-A3EF-4BA3-805D-CADAB7FAA270}" dt="2023-12-28T06:42:13.566" v="580" actId="478"/>
          <ac:picMkLst>
            <pc:docMk/>
            <pc:sldMk cId="3918581939" sldId="265"/>
            <ac:picMk id="1026" creationId="{FA5AABD1-EB22-31BA-F7B8-C2544CB56E6C}"/>
          </ac:picMkLst>
        </pc:picChg>
        <pc:picChg chg="del mod">
          <ac:chgData name="Nguyen Ngoc Duong 20200122" userId="e69a88b8-0d41-4ce6-94cc-598db1b70806" providerId="ADAL" clId="{43869DC6-A3EF-4BA3-805D-CADAB7FAA270}" dt="2023-12-28T06:42:12.365" v="579" actId="478"/>
          <ac:picMkLst>
            <pc:docMk/>
            <pc:sldMk cId="3918581939" sldId="265"/>
            <ac:picMk id="1028" creationId="{FB2E8A6D-68DB-5B3D-1BE2-AC78FF22CD16}"/>
          </ac:picMkLst>
        </pc:picChg>
        <pc:picChg chg="del mod">
          <ac:chgData name="Nguyen Ngoc Duong 20200122" userId="e69a88b8-0d41-4ce6-94cc-598db1b70806" providerId="ADAL" clId="{43869DC6-A3EF-4BA3-805D-CADAB7FAA270}" dt="2023-12-28T06:42:14.356" v="581" actId="478"/>
          <ac:picMkLst>
            <pc:docMk/>
            <pc:sldMk cId="3918581939" sldId="265"/>
            <ac:picMk id="1030" creationId="{402CE238-20BD-4843-D1E7-2A7F938240DB}"/>
          </ac:picMkLst>
        </pc:picChg>
      </pc:sldChg>
      <pc:sldChg chg="modSp mod">
        <pc:chgData name="Nguyen Ngoc Duong 20200122" userId="e69a88b8-0d41-4ce6-94cc-598db1b70806" providerId="ADAL" clId="{43869DC6-A3EF-4BA3-805D-CADAB7FAA270}" dt="2023-12-28T07:31:11.832" v="893"/>
        <pc:sldMkLst>
          <pc:docMk/>
          <pc:sldMk cId="2496092038" sldId="266"/>
        </pc:sldMkLst>
        <pc:spChg chg="mod">
          <ac:chgData name="Nguyen Ngoc Duong 20200122" userId="e69a88b8-0d41-4ce6-94cc-598db1b70806" providerId="ADAL" clId="{43869DC6-A3EF-4BA3-805D-CADAB7FAA270}" dt="2023-12-28T07:31:11.832" v="893"/>
          <ac:spMkLst>
            <pc:docMk/>
            <pc:sldMk cId="2496092038" sldId="266"/>
            <ac:spMk id="5" creationId="{37873EE3-A798-249A-EAE5-1C3D2E3D98BD}"/>
          </ac:spMkLst>
        </pc:spChg>
        <pc:spChg chg="mod">
          <ac:chgData name="Nguyen Ngoc Duong 20200122" userId="e69a88b8-0d41-4ce6-94cc-598db1b70806" providerId="ADAL" clId="{43869DC6-A3EF-4BA3-805D-CADAB7FAA270}" dt="2023-12-28T04:28:30.318" v="320" actId="20577"/>
          <ac:spMkLst>
            <pc:docMk/>
            <pc:sldMk cId="2496092038" sldId="266"/>
            <ac:spMk id="10" creationId="{DFE2A52F-D70C-4248-1E68-555A706085A9}"/>
          </ac:spMkLst>
        </pc:spChg>
        <pc:spChg chg="mod">
          <ac:chgData name="Nguyen Ngoc Duong 20200122" userId="e69a88b8-0d41-4ce6-94cc-598db1b70806" providerId="ADAL" clId="{43869DC6-A3EF-4BA3-805D-CADAB7FAA270}" dt="2023-12-28T04:28:46.882" v="324" actId="1076"/>
          <ac:spMkLst>
            <pc:docMk/>
            <pc:sldMk cId="2496092038" sldId="266"/>
            <ac:spMk id="13" creationId="{E2E58753-6F35-8A26-2472-2FFD15766A66}"/>
          </ac:spMkLst>
        </pc:spChg>
        <pc:graphicFrameChg chg="mod modGraphic">
          <ac:chgData name="Nguyen Ngoc Duong 20200122" userId="e69a88b8-0d41-4ce6-94cc-598db1b70806" providerId="ADAL" clId="{43869DC6-A3EF-4BA3-805D-CADAB7FAA270}" dt="2023-12-28T04:29:41.520" v="338" actId="1076"/>
          <ac:graphicFrameMkLst>
            <pc:docMk/>
            <pc:sldMk cId="2496092038" sldId="266"/>
            <ac:graphicFrameMk id="12" creationId="{E8012601-928A-60D3-F025-F5578461EF14}"/>
          </ac:graphicFrameMkLst>
        </pc:graphicFrameChg>
        <pc:picChg chg="mod">
          <ac:chgData name="Nguyen Ngoc Duong 20200122" userId="e69a88b8-0d41-4ce6-94cc-598db1b70806" providerId="ADAL" clId="{43869DC6-A3EF-4BA3-805D-CADAB7FAA270}" dt="2023-12-28T04:28:36.738" v="321" actId="1076"/>
          <ac:picMkLst>
            <pc:docMk/>
            <pc:sldMk cId="2496092038" sldId="266"/>
            <ac:picMk id="11" creationId="{9270BA0D-F684-7831-86B8-FED9F36C94D2}"/>
          </ac:picMkLst>
        </pc:picChg>
      </pc:sldChg>
      <pc:sldChg chg="addSp delSp modSp add del mod modAnim">
        <pc:chgData name="Nguyen Ngoc Duong 20200122" userId="e69a88b8-0d41-4ce6-94cc-598db1b70806" providerId="ADAL" clId="{43869DC6-A3EF-4BA3-805D-CADAB7FAA270}" dt="2023-12-28T07:31:19.383" v="898"/>
        <pc:sldMkLst>
          <pc:docMk/>
          <pc:sldMk cId="2983767328" sldId="267"/>
        </pc:sldMkLst>
        <pc:spChg chg="mod">
          <ac:chgData name="Nguyen Ngoc Duong 20200122" userId="e69a88b8-0d41-4ce6-94cc-598db1b70806" providerId="ADAL" clId="{43869DC6-A3EF-4BA3-805D-CADAB7FAA270}" dt="2023-12-28T07:31:19.383" v="898"/>
          <ac:spMkLst>
            <pc:docMk/>
            <pc:sldMk cId="2983767328" sldId="267"/>
            <ac:spMk id="5" creationId="{37873EE3-A798-249A-EAE5-1C3D2E3D98BD}"/>
          </ac:spMkLst>
        </pc:spChg>
        <pc:spChg chg="add mod">
          <ac:chgData name="Nguyen Ngoc Duong 20200122" userId="e69a88b8-0d41-4ce6-94cc-598db1b70806" providerId="ADAL" clId="{43869DC6-A3EF-4BA3-805D-CADAB7FAA270}" dt="2023-12-28T07:02:31.283" v="791" actId="1076"/>
          <ac:spMkLst>
            <pc:docMk/>
            <pc:sldMk cId="2983767328" sldId="267"/>
            <ac:spMk id="10" creationId="{65A14961-A276-1185-D6FD-FE05C104EF93}"/>
          </ac:spMkLst>
        </pc:spChg>
        <pc:spChg chg="add mod">
          <ac:chgData name="Nguyen Ngoc Duong 20200122" userId="e69a88b8-0d41-4ce6-94cc-598db1b70806" providerId="ADAL" clId="{43869DC6-A3EF-4BA3-805D-CADAB7FAA270}" dt="2023-12-28T07:25:37.486" v="840"/>
          <ac:spMkLst>
            <pc:docMk/>
            <pc:sldMk cId="2983767328" sldId="267"/>
            <ac:spMk id="11" creationId="{0EAF210C-1130-5E0A-4491-DCD543AF1486}"/>
          </ac:spMkLst>
        </pc:spChg>
        <pc:spChg chg="add mod">
          <ac:chgData name="Nguyen Ngoc Duong 20200122" userId="e69a88b8-0d41-4ce6-94cc-598db1b70806" providerId="ADAL" clId="{43869DC6-A3EF-4BA3-805D-CADAB7FAA270}" dt="2023-12-28T07:25:37.486" v="840"/>
          <ac:spMkLst>
            <pc:docMk/>
            <pc:sldMk cId="2983767328" sldId="267"/>
            <ac:spMk id="12" creationId="{CDC16793-A4C7-B1F3-5278-4613601DCC7A}"/>
          </ac:spMkLst>
        </pc:spChg>
        <pc:spChg chg="add mod">
          <ac:chgData name="Nguyen Ngoc Duong 20200122" userId="e69a88b8-0d41-4ce6-94cc-598db1b70806" providerId="ADAL" clId="{43869DC6-A3EF-4BA3-805D-CADAB7FAA270}" dt="2023-12-28T07:25:37.486" v="840"/>
          <ac:spMkLst>
            <pc:docMk/>
            <pc:sldMk cId="2983767328" sldId="267"/>
            <ac:spMk id="13" creationId="{A8223CC9-7907-50C6-1969-53F75D4B1E38}"/>
          </ac:spMkLst>
        </pc:spChg>
        <pc:graphicFrameChg chg="add del mod">
          <ac:chgData name="Nguyen Ngoc Duong 20200122" userId="e69a88b8-0d41-4ce6-94cc-598db1b70806" providerId="ADAL" clId="{43869DC6-A3EF-4BA3-805D-CADAB7FAA270}" dt="2023-12-27T18:10:15.097" v="138" actId="478"/>
          <ac:graphicFrameMkLst>
            <pc:docMk/>
            <pc:sldMk cId="2983767328" sldId="267"/>
            <ac:graphicFrameMk id="4" creationId="{13B65467-CC39-5591-A157-74F5B158A4A0}"/>
          </ac:graphicFrameMkLst>
        </pc:graphicFrameChg>
        <pc:graphicFrameChg chg="add del mod">
          <ac:chgData name="Nguyen Ngoc Duong 20200122" userId="e69a88b8-0d41-4ce6-94cc-598db1b70806" providerId="ADAL" clId="{43869DC6-A3EF-4BA3-805D-CADAB7FAA270}" dt="2023-12-28T07:02:21.534" v="786"/>
          <ac:graphicFrameMkLst>
            <pc:docMk/>
            <pc:sldMk cId="2983767328" sldId="267"/>
            <ac:graphicFrameMk id="4" creationId="{D95383DB-93FF-6602-24D0-AEBA5EB07EE0}"/>
          </ac:graphicFrameMkLst>
        </pc:graphicFrameChg>
        <pc:graphicFrameChg chg="add mod">
          <ac:chgData name="Nguyen Ngoc Duong 20200122" userId="e69a88b8-0d41-4ce6-94cc-598db1b70806" providerId="ADAL" clId="{43869DC6-A3EF-4BA3-805D-CADAB7FAA270}" dt="2023-12-28T07:25:37.486" v="840"/>
          <ac:graphicFrameMkLst>
            <pc:docMk/>
            <pc:sldMk cId="2983767328" sldId="267"/>
            <ac:graphicFrameMk id="15" creationId="{4AF807FC-3335-7D52-0583-93A891B529AA}"/>
          </ac:graphicFrameMkLst>
        </pc:graphicFrameChg>
        <pc:graphicFrameChg chg="add mod">
          <ac:chgData name="Nguyen Ngoc Duong 20200122" userId="e69a88b8-0d41-4ce6-94cc-598db1b70806" providerId="ADAL" clId="{43869DC6-A3EF-4BA3-805D-CADAB7FAA270}" dt="2023-12-28T07:25:37.486" v="840"/>
          <ac:graphicFrameMkLst>
            <pc:docMk/>
            <pc:sldMk cId="2983767328" sldId="267"/>
            <ac:graphicFrameMk id="16" creationId="{677691D1-F5A2-8390-954F-DDC3E37985AD}"/>
          </ac:graphicFrameMkLst>
        </pc:graphicFrameChg>
        <pc:picChg chg="add mod">
          <ac:chgData name="Nguyen Ngoc Duong 20200122" userId="e69a88b8-0d41-4ce6-94cc-598db1b70806" providerId="ADAL" clId="{43869DC6-A3EF-4BA3-805D-CADAB7FAA270}" dt="2023-12-28T07:02:19.962" v="783" actId="1076"/>
          <ac:picMkLst>
            <pc:docMk/>
            <pc:sldMk cId="2983767328" sldId="267"/>
            <ac:picMk id="6" creationId="{D7DE917D-1058-3D29-CC11-BB86DFAC5985}"/>
          </ac:picMkLst>
        </pc:picChg>
        <pc:picChg chg="del">
          <ac:chgData name="Nguyen Ngoc Duong 20200122" userId="e69a88b8-0d41-4ce6-94cc-598db1b70806" providerId="ADAL" clId="{43869DC6-A3EF-4BA3-805D-CADAB7FAA270}" dt="2023-12-27T18:10:04.126" v="136" actId="478"/>
          <ac:picMkLst>
            <pc:docMk/>
            <pc:sldMk cId="2983767328" sldId="267"/>
            <ac:picMk id="10" creationId="{1CB7EAFF-40F6-4D76-DCA5-46BF656A7720}"/>
          </ac:picMkLst>
        </pc:picChg>
      </pc:sldChg>
      <pc:sldChg chg="addSp modSp mod modAnim">
        <pc:chgData name="Nguyen Ngoc Duong 20200122" userId="e69a88b8-0d41-4ce6-94cc-598db1b70806" providerId="ADAL" clId="{43869DC6-A3EF-4BA3-805D-CADAB7FAA270}" dt="2023-12-28T07:31:56.432" v="906"/>
        <pc:sldMkLst>
          <pc:docMk/>
          <pc:sldMk cId="1345431603" sldId="268"/>
        </pc:sldMkLst>
        <pc:spChg chg="mod">
          <ac:chgData name="Nguyen Ngoc Duong 20200122" userId="e69a88b8-0d41-4ce6-94cc-598db1b70806" providerId="ADAL" clId="{43869DC6-A3EF-4BA3-805D-CADAB7FAA270}" dt="2023-12-28T07:31:27.726" v="903"/>
          <ac:spMkLst>
            <pc:docMk/>
            <pc:sldMk cId="1345431603" sldId="268"/>
            <ac:spMk id="5" creationId="{37873EE3-A798-249A-EAE5-1C3D2E3D98BD}"/>
          </ac:spMkLst>
        </pc:spChg>
        <pc:spChg chg="add mod">
          <ac:chgData name="Nguyen Ngoc Duong 20200122" userId="e69a88b8-0d41-4ce6-94cc-598db1b70806" providerId="ADAL" clId="{43869DC6-A3EF-4BA3-805D-CADAB7FAA270}" dt="2023-12-28T07:31:53.604" v="905"/>
          <ac:spMkLst>
            <pc:docMk/>
            <pc:sldMk cId="1345431603" sldId="268"/>
            <ac:spMk id="8" creationId="{1614D722-92D3-B9D2-0990-A503284DA0B5}"/>
          </ac:spMkLst>
        </pc:spChg>
        <pc:spChg chg="add mod">
          <ac:chgData name="Nguyen Ngoc Duong 20200122" userId="e69a88b8-0d41-4ce6-94cc-598db1b70806" providerId="ADAL" clId="{43869DC6-A3EF-4BA3-805D-CADAB7FAA270}" dt="2023-12-28T07:31:53.604" v="905"/>
          <ac:spMkLst>
            <pc:docMk/>
            <pc:sldMk cId="1345431603" sldId="268"/>
            <ac:spMk id="10" creationId="{FE83AE70-C8C0-648D-0800-0BF5F1ED501C}"/>
          </ac:spMkLst>
        </pc:spChg>
        <pc:picChg chg="mod">
          <ac:chgData name="Nguyen Ngoc Duong 20200122" userId="e69a88b8-0d41-4ce6-94cc-598db1b70806" providerId="ADAL" clId="{43869DC6-A3EF-4BA3-805D-CADAB7FAA270}" dt="2023-12-28T04:30:32.152" v="342" actId="1076"/>
          <ac:picMkLst>
            <pc:docMk/>
            <pc:sldMk cId="1345431603" sldId="268"/>
            <ac:picMk id="9" creationId="{47FDEB2D-C53F-C6CA-3CDA-CA44F6B3F623}"/>
          </ac:picMkLst>
        </pc:picChg>
        <pc:picChg chg="add mod">
          <ac:chgData name="Nguyen Ngoc Duong 20200122" userId="e69a88b8-0d41-4ce6-94cc-598db1b70806" providerId="ADAL" clId="{43869DC6-A3EF-4BA3-805D-CADAB7FAA270}" dt="2023-12-28T07:31:53.604" v="905"/>
          <ac:picMkLst>
            <pc:docMk/>
            <pc:sldMk cId="1345431603" sldId="268"/>
            <ac:picMk id="11" creationId="{F4CF685A-59F7-C2C4-1DF8-C69621052165}"/>
          </ac:picMkLst>
        </pc:picChg>
        <pc:picChg chg="add mod">
          <ac:chgData name="Nguyen Ngoc Duong 20200122" userId="e69a88b8-0d41-4ce6-94cc-598db1b70806" providerId="ADAL" clId="{43869DC6-A3EF-4BA3-805D-CADAB7FAA270}" dt="2023-12-28T07:31:53.604" v="905"/>
          <ac:picMkLst>
            <pc:docMk/>
            <pc:sldMk cId="1345431603" sldId="268"/>
            <ac:picMk id="12" creationId="{2FB8B428-4B62-2247-A2A0-21C41D43FDDD}"/>
          </ac:picMkLst>
        </pc:picChg>
      </pc:sldChg>
      <pc:sldChg chg="addSp delSp modSp mod">
        <pc:chgData name="Nguyen Ngoc Duong 20200122" userId="e69a88b8-0d41-4ce6-94cc-598db1b70806" providerId="ADAL" clId="{43869DC6-A3EF-4BA3-805D-CADAB7FAA270}" dt="2023-12-28T07:32:12.453" v="912"/>
        <pc:sldMkLst>
          <pc:docMk/>
          <pc:sldMk cId="1199039102" sldId="269"/>
        </pc:sldMkLst>
        <pc:spChg chg="mod">
          <ac:chgData name="Nguyen Ngoc Duong 20200122" userId="e69a88b8-0d41-4ce6-94cc-598db1b70806" providerId="ADAL" clId="{43869DC6-A3EF-4BA3-805D-CADAB7FAA270}" dt="2023-12-28T07:32:12.453" v="912"/>
          <ac:spMkLst>
            <pc:docMk/>
            <pc:sldMk cId="1199039102" sldId="269"/>
            <ac:spMk id="5" creationId="{37873EE3-A798-249A-EAE5-1C3D2E3D98BD}"/>
          </ac:spMkLst>
        </pc:spChg>
        <pc:spChg chg="mod">
          <ac:chgData name="Nguyen Ngoc Duong 20200122" userId="e69a88b8-0d41-4ce6-94cc-598db1b70806" providerId="ADAL" clId="{43869DC6-A3EF-4BA3-805D-CADAB7FAA270}" dt="2023-12-27T18:24:36.613" v="293" actId="1036"/>
          <ac:spMkLst>
            <pc:docMk/>
            <pc:sldMk cId="1199039102" sldId="269"/>
            <ac:spMk id="6" creationId="{75E7CCA3-FEF0-41CE-0637-DDF484F30812}"/>
          </ac:spMkLst>
        </pc:spChg>
        <pc:spChg chg="mod">
          <ac:chgData name="Nguyen Ngoc Duong 20200122" userId="e69a88b8-0d41-4ce6-94cc-598db1b70806" providerId="ADAL" clId="{43869DC6-A3EF-4BA3-805D-CADAB7FAA270}" dt="2023-12-27T18:24:01.656" v="207" actId="1076"/>
          <ac:spMkLst>
            <pc:docMk/>
            <pc:sldMk cId="1199039102" sldId="269"/>
            <ac:spMk id="7" creationId="{BF8AEB67-D91E-140C-517A-F0499405841E}"/>
          </ac:spMkLst>
        </pc:spChg>
        <pc:spChg chg="mod">
          <ac:chgData name="Nguyen Ngoc Duong 20200122" userId="e69a88b8-0d41-4ce6-94cc-598db1b70806" providerId="ADAL" clId="{43869DC6-A3EF-4BA3-805D-CADAB7FAA270}" dt="2023-12-27T18:24:43.600" v="294" actId="1076"/>
          <ac:spMkLst>
            <pc:docMk/>
            <pc:sldMk cId="1199039102" sldId="269"/>
            <ac:spMk id="9" creationId="{92450386-4DBB-5E2A-1769-950481D1C6AE}"/>
          </ac:spMkLst>
        </pc:spChg>
        <pc:spChg chg="mod">
          <ac:chgData name="Nguyen Ngoc Duong 20200122" userId="e69a88b8-0d41-4ce6-94cc-598db1b70806" providerId="ADAL" clId="{43869DC6-A3EF-4BA3-805D-CADAB7FAA270}" dt="2023-12-27T18:24:36.613" v="293" actId="1036"/>
          <ac:spMkLst>
            <pc:docMk/>
            <pc:sldMk cId="1199039102" sldId="269"/>
            <ac:spMk id="10" creationId="{F92FD546-6A01-D418-7869-100AC8F8D3DF}"/>
          </ac:spMkLst>
        </pc:spChg>
        <pc:spChg chg="mod">
          <ac:chgData name="Nguyen Ngoc Duong 20200122" userId="e69a88b8-0d41-4ce6-94cc-598db1b70806" providerId="ADAL" clId="{43869DC6-A3EF-4BA3-805D-CADAB7FAA270}" dt="2023-12-27T18:24:36.613" v="293" actId="1036"/>
          <ac:spMkLst>
            <pc:docMk/>
            <pc:sldMk cId="1199039102" sldId="269"/>
            <ac:spMk id="11" creationId="{54FA203E-8FE2-8FFA-3D1A-07A9FE6B951A}"/>
          </ac:spMkLst>
        </pc:spChg>
        <pc:graphicFrameChg chg="del">
          <ac:chgData name="Nguyen Ngoc Duong 20200122" userId="e69a88b8-0d41-4ce6-94cc-598db1b70806" providerId="ADAL" clId="{43869DC6-A3EF-4BA3-805D-CADAB7FAA270}" dt="2023-12-27T17:44:44.752" v="45" actId="478"/>
          <ac:graphicFrameMkLst>
            <pc:docMk/>
            <pc:sldMk cId="1199039102" sldId="269"/>
            <ac:graphicFrameMk id="8" creationId="{10BCC620-C3C2-FA62-AE85-760CC179C6C5}"/>
          </ac:graphicFrameMkLst>
        </pc:graphicFrameChg>
        <pc:graphicFrameChg chg="add del mod modGraphic">
          <ac:chgData name="Nguyen Ngoc Duong 20200122" userId="e69a88b8-0d41-4ce6-94cc-598db1b70806" providerId="ADAL" clId="{43869DC6-A3EF-4BA3-805D-CADAB7FAA270}" dt="2023-12-27T18:06:16.496" v="107" actId="478"/>
          <ac:graphicFrameMkLst>
            <pc:docMk/>
            <pc:sldMk cId="1199039102" sldId="269"/>
            <ac:graphicFrameMk id="12" creationId="{F559B4CF-9B16-64BD-6098-0DF7916C44AC}"/>
          </ac:graphicFrameMkLst>
        </pc:graphicFrameChg>
        <pc:graphicFrameChg chg="add del mod modGraphic">
          <ac:chgData name="Nguyen Ngoc Duong 20200122" userId="e69a88b8-0d41-4ce6-94cc-598db1b70806" providerId="ADAL" clId="{43869DC6-A3EF-4BA3-805D-CADAB7FAA270}" dt="2023-12-27T18:23:20.204" v="198" actId="478"/>
          <ac:graphicFrameMkLst>
            <pc:docMk/>
            <pc:sldMk cId="1199039102" sldId="269"/>
            <ac:graphicFrameMk id="13" creationId="{D8EBFBEB-EE06-ACDD-1C26-88E54C3E553B}"/>
          </ac:graphicFrameMkLst>
        </pc:graphicFrameChg>
        <pc:graphicFrameChg chg="add mod modGraphic">
          <ac:chgData name="Nguyen Ngoc Duong 20200122" userId="e69a88b8-0d41-4ce6-94cc-598db1b70806" providerId="ADAL" clId="{43869DC6-A3EF-4BA3-805D-CADAB7FAA270}" dt="2023-12-27T18:25:22.504" v="305" actId="14734"/>
          <ac:graphicFrameMkLst>
            <pc:docMk/>
            <pc:sldMk cId="1199039102" sldId="269"/>
            <ac:graphicFrameMk id="15" creationId="{42A810BB-D134-6E95-CB5B-2B24853F9553}"/>
          </ac:graphicFrameMkLst>
        </pc:graphicFrameChg>
        <pc:picChg chg="mod">
          <ac:chgData name="Nguyen Ngoc Duong 20200122" userId="e69a88b8-0d41-4ce6-94cc-598db1b70806" providerId="ADAL" clId="{43869DC6-A3EF-4BA3-805D-CADAB7FAA270}" dt="2023-12-27T18:24:36.613" v="293" actId="1036"/>
          <ac:picMkLst>
            <pc:docMk/>
            <pc:sldMk cId="1199039102" sldId="269"/>
            <ac:picMk id="4" creationId="{17363C54-74BB-01B7-AA13-5A2E6E99E99F}"/>
          </ac:picMkLst>
        </pc:picChg>
      </pc:sldChg>
      <pc:sldChg chg="modSp del mod">
        <pc:chgData name="Nguyen Ngoc Duong 20200122" userId="e69a88b8-0d41-4ce6-94cc-598db1b70806" providerId="ADAL" clId="{43869DC6-A3EF-4BA3-805D-CADAB7FAA270}" dt="2023-12-28T07:20:15.735" v="832" actId="47"/>
        <pc:sldMkLst>
          <pc:docMk/>
          <pc:sldMk cId="207464227" sldId="270"/>
        </pc:sldMkLst>
        <pc:picChg chg="mod">
          <ac:chgData name="Nguyen Ngoc Duong 20200122" userId="e69a88b8-0d41-4ce6-94cc-598db1b70806" providerId="ADAL" clId="{43869DC6-A3EF-4BA3-805D-CADAB7FAA270}" dt="2023-12-28T07:18:11.516" v="795" actId="1076"/>
          <ac:picMkLst>
            <pc:docMk/>
            <pc:sldMk cId="207464227" sldId="270"/>
            <ac:picMk id="3" creationId="{145D69D0-962F-7115-D561-39A5D6F591E5}"/>
          </ac:picMkLst>
        </pc:picChg>
      </pc:sldChg>
      <pc:sldChg chg="modSp mod">
        <pc:chgData name="Nguyen Ngoc Duong 20200122" userId="e69a88b8-0d41-4ce6-94cc-598db1b70806" providerId="ADAL" clId="{43869DC6-A3EF-4BA3-805D-CADAB7FAA270}" dt="2023-12-28T07:01:04.793" v="782" actId="20577"/>
        <pc:sldMkLst>
          <pc:docMk/>
          <pc:sldMk cId="330235876" sldId="271"/>
        </pc:sldMkLst>
        <pc:spChg chg="mod">
          <ac:chgData name="Nguyen Ngoc Duong 20200122" userId="e69a88b8-0d41-4ce6-94cc-598db1b70806" providerId="ADAL" clId="{43869DC6-A3EF-4BA3-805D-CADAB7FAA270}" dt="2023-12-28T07:01:04.793" v="782" actId="20577"/>
          <ac:spMkLst>
            <pc:docMk/>
            <pc:sldMk cId="330235876" sldId="271"/>
            <ac:spMk id="6" creationId="{42A4B85D-A84A-D274-C22D-C279B86B385D}"/>
          </ac:spMkLst>
        </pc:spChg>
      </pc:sldChg>
      <pc:sldChg chg="del">
        <pc:chgData name="Nguyen Ngoc Duong 20200122" userId="e69a88b8-0d41-4ce6-94cc-598db1b70806" providerId="ADAL" clId="{43869DC6-A3EF-4BA3-805D-CADAB7FAA270}" dt="2023-12-27T17:49:50.833" v="90" actId="47"/>
        <pc:sldMkLst>
          <pc:docMk/>
          <pc:sldMk cId="2699032569" sldId="272"/>
        </pc:sldMkLst>
      </pc:sldChg>
      <pc:sldChg chg="addSp delSp modSp mod ord modAnim">
        <pc:chgData name="Nguyen Ngoc Duong 20200122" userId="e69a88b8-0d41-4ce6-94cc-598db1b70806" providerId="ADAL" clId="{43869DC6-A3EF-4BA3-805D-CADAB7FAA270}" dt="2023-12-28T07:32:15.570" v="914" actId="20577"/>
        <pc:sldMkLst>
          <pc:docMk/>
          <pc:sldMk cId="120572817" sldId="273"/>
        </pc:sldMkLst>
        <pc:spChg chg="mod">
          <ac:chgData name="Nguyen Ngoc Duong 20200122" userId="e69a88b8-0d41-4ce6-94cc-598db1b70806" providerId="ADAL" clId="{43869DC6-A3EF-4BA3-805D-CADAB7FAA270}" dt="2023-12-28T07:32:15.570" v="914" actId="20577"/>
          <ac:spMkLst>
            <pc:docMk/>
            <pc:sldMk cId="120572817" sldId="273"/>
            <ac:spMk id="5" creationId="{37873EE3-A798-249A-EAE5-1C3D2E3D98BD}"/>
          </ac:spMkLst>
        </pc:spChg>
        <pc:spChg chg="add mod">
          <ac:chgData name="Nguyen Ngoc Duong 20200122" userId="e69a88b8-0d41-4ce6-94cc-598db1b70806" providerId="ADAL" clId="{43869DC6-A3EF-4BA3-805D-CADAB7FAA270}" dt="2023-12-28T07:18:36.097" v="817" actId="1036"/>
          <ac:spMkLst>
            <pc:docMk/>
            <pc:sldMk cId="120572817" sldId="273"/>
            <ac:spMk id="9" creationId="{6ED2BE05-BC9E-41D4-1F24-28271360F124}"/>
          </ac:spMkLst>
        </pc:spChg>
        <pc:spChg chg="add mod">
          <ac:chgData name="Nguyen Ngoc Duong 20200122" userId="e69a88b8-0d41-4ce6-94cc-598db1b70806" providerId="ADAL" clId="{43869DC6-A3EF-4BA3-805D-CADAB7FAA270}" dt="2023-12-28T07:19:43.572" v="830" actId="1076"/>
          <ac:spMkLst>
            <pc:docMk/>
            <pc:sldMk cId="120572817" sldId="273"/>
            <ac:spMk id="11" creationId="{6DBB581D-4C7B-89D5-FBCA-787FC43C0AAA}"/>
          </ac:spMkLst>
        </pc:spChg>
        <pc:picChg chg="add del mod">
          <ac:chgData name="Nguyen Ngoc Duong 20200122" userId="e69a88b8-0d41-4ce6-94cc-598db1b70806" providerId="ADAL" clId="{43869DC6-A3EF-4BA3-805D-CADAB7FAA270}" dt="2023-12-27T18:28:20.140" v="306" actId="478"/>
          <ac:picMkLst>
            <pc:docMk/>
            <pc:sldMk cId="120572817" sldId="273"/>
            <ac:picMk id="4" creationId="{69E4BD0C-30D2-5FCD-36DC-15CF312776B4}"/>
          </ac:picMkLst>
        </pc:picChg>
        <pc:picChg chg="add mod">
          <ac:chgData name="Nguyen Ngoc Duong 20200122" userId="e69a88b8-0d41-4ce6-94cc-598db1b70806" providerId="ADAL" clId="{43869DC6-A3EF-4BA3-805D-CADAB7FAA270}" dt="2023-12-28T07:19:35.580" v="829" actId="1035"/>
          <ac:picMkLst>
            <pc:docMk/>
            <pc:sldMk cId="120572817" sldId="273"/>
            <ac:picMk id="4" creationId="{EB0BCDA9-7CF2-BC58-562B-16E512BEB60C}"/>
          </ac:picMkLst>
        </pc:picChg>
        <pc:picChg chg="del">
          <ac:chgData name="Nguyen Ngoc Duong 20200122" userId="e69a88b8-0d41-4ce6-94cc-598db1b70806" providerId="ADAL" clId="{43869DC6-A3EF-4BA3-805D-CADAB7FAA270}" dt="2023-12-27T17:52:06.689" v="98" actId="478"/>
          <ac:picMkLst>
            <pc:docMk/>
            <pc:sldMk cId="120572817" sldId="273"/>
            <ac:picMk id="6" creationId="{31C9626A-26A2-5516-138E-FB2900BD4135}"/>
          </ac:picMkLst>
        </pc:picChg>
        <pc:picChg chg="add mod">
          <ac:chgData name="Nguyen Ngoc Duong 20200122" userId="e69a88b8-0d41-4ce6-94cc-598db1b70806" providerId="ADAL" clId="{43869DC6-A3EF-4BA3-805D-CADAB7FAA270}" dt="2023-12-28T07:18:36.097" v="817" actId="1036"/>
          <ac:picMkLst>
            <pc:docMk/>
            <pc:sldMk cId="120572817" sldId="273"/>
            <ac:picMk id="6" creationId="{5BE97ECF-BCEF-BCF4-7E23-3381E2536040}"/>
          </ac:picMkLst>
        </pc:picChg>
        <pc:picChg chg="add mod">
          <ac:chgData name="Nguyen Ngoc Duong 20200122" userId="e69a88b8-0d41-4ce6-94cc-598db1b70806" providerId="ADAL" clId="{43869DC6-A3EF-4BA3-805D-CADAB7FAA270}" dt="2023-12-27T18:28:27.112" v="310" actId="1076"/>
          <ac:picMkLst>
            <pc:docMk/>
            <pc:sldMk cId="120572817" sldId="273"/>
            <ac:picMk id="8" creationId="{0CB76FE0-1AE7-66C0-1122-0A4ABE06B5AA}"/>
          </ac:picMkLst>
        </pc:picChg>
      </pc:sldChg>
      <pc:sldChg chg="del">
        <pc:chgData name="Nguyen Ngoc Duong 20200122" userId="e69a88b8-0d41-4ce6-94cc-598db1b70806" providerId="ADAL" clId="{43869DC6-A3EF-4BA3-805D-CADAB7FAA270}" dt="2023-12-28T07:23:39.425" v="838" actId="47"/>
        <pc:sldMkLst>
          <pc:docMk/>
          <pc:sldMk cId="4136896739" sldId="275"/>
        </pc:sldMkLst>
      </pc:sldChg>
      <pc:sldChg chg="modSp del mod">
        <pc:chgData name="Nguyen Ngoc Duong 20200122" userId="e69a88b8-0d41-4ce6-94cc-598db1b70806" providerId="ADAL" clId="{43869DC6-A3EF-4BA3-805D-CADAB7FAA270}" dt="2023-12-28T07:00:57.841" v="780" actId="47"/>
        <pc:sldMkLst>
          <pc:docMk/>
          <pc:sldMk cId="457633433" sldId="276"/>
        </pc:sldMkLst>
        <pc:spChg chg="mod">
          <ac:chgData name="Nguyen Ngoc Duong 20200122" userId="e69a88b8-0d41-4ce6-94cc-598db1b70806" providerId="ADAL" clId="{43869DC6-A3EF-4BA3-805D-CADAB7FAA270}" dt="2023-12-28T04:32:29.712" v="351" actId="20577"/>
          <ac:spMkLst>
            <pc:docMk/>
            <pc:sldMk cId="457633433" sldId="276"/>
            <ac:spMk id="8" creationId="{A26300CC-9F3E-4390-AF0B-2312A53F331E}"/>
          </ac:spMkLst>
        </pc:spChg>
      </pc:sldChg>
      <pc:sldChg chg="addSp delSp modSp mod addAnim delAnim modAnim">
        <pc:chgData name="Nguyen Ngoc Duong 20200122" userId="e69a88b8-0d41-4ce6-94cc-598db1b70806" providerId="ADAL" clId="{43869DC6-A3EF-4BA3-805D-CADAB7FAA270}" dt="2023-12-28T07:32:22.303" v="919"/>
        <pc:sldMkLst>
          <pc:docMk/>
          <pc:sldMk cId="3059716199" sldId="277"/>
        </pc:sldMkLst>
        <pc:spChg chg="mod">
          <ac:chgData name="Nguyen Ngoc Duong 20200122" userId="e69a88b8-0d41-4ce6-94cc-598db1b70806" providerId="ADAL" clId="{43869DC6-A3EF-4BA3-805D-CADAB7FAA270}" dt="2023-12-28T07:32:22.303" v="919"/>
          <ac:spMkLst>
            <pc:docMk/>
            <pc:sldMk cId="3059716199" sldId="277"/>
            <ac:spMk id="5" creationId="{37873EE3-A798-249A-EAE5-1C3D2E3D98BD}"/>
          </ac:spMkLst>
        </pc:spChg>
        <pc:graphicFrameChg chg="add del">
          <ac:chgData name="Nguyen Ngoc Duong 20200122" userId="e69a88b8-0d41-4ce6-94cc-598db1b70806" providerId="ADAL" clId="{43869DC6-A3EF-4BA3-805D-CADAB7FAA270}" dt="2023-12-27T18:16:40.557" v="167" actId="478"/>
          <ac:graphicFrameMkLst>
            <pc:docMk/>
            <pc:sldMk cId="3059716199" sldId="277"/>
            <ac:graphicFrameMk id="4" creationId="{8CC644F7-3144-46D8-E306-889B376B22E2}"/>
          </ac:graphicFrameMkLst>
        </pc:graphicFrameChg>
        <pc:graphicFrameChg chg="add mod modGraphic">
          <ac:chgData name="Nguyen Ngoc Duong 20200122" userId="e69a88b8-0d41-4ce6-94cc-598db1b70806" providerId="ADAL" clId="{43869DC6-A3EF-4BA3-805D-CADAB7FAA270}" dt="2023-12-27T18:19:31.496" v="189" actId="2711"/>
          <ac:graphicFrameMkLst>
            <pc:docMk/>
            <pc:sldMk cId="3059716199" sldId="277"/>
            <ac:graphicFrameMk id="6" creationId="{87A50C69-66DE-F996-DBE0-E3D1AA6311E2}"/>
          </ac:graphicFrameMkLst>
        </pc:graphicFrameChg>
        <pc:picChg chg="add mod">
          <ac:chgData name="Nguyen Ngoc Duong 20200122" userId="e69a88b8-0d41-4ce6-94cc-598db1b70806" providerId="ADAL" clId="{43869DC6-A3EF-4BA3-805D-CADAB7FAA270}" dt="2023-12-28T07:23:37.395" v="837" actId="1076"/>
          <ac:picMkLst>
            <pc:docMk/>
            <pc:sldMk cId="3059716199" sldId="277"/>
            <ac:picMk id="4" creationId="{C074E0DB-3558-6DD0-662F-A734AB68DCE3}"/>
          </ac:picMkLst>
        </pc:picChg>
        <pc:picChg chg="add del mod">
          <ac:chgData name="Nguyen Ngoc Duong 20200122" userId="e69a88b8-0d41-4ce6-94cc-598db1b70806" providerId="ADAL" clId="{43869DC6-A3EF-4BA3-805D-CADAB7FAA270}" dt="2023-12-27T18:16:15.071" v="163"/>
          <ac:picMkLst>
            <pc:docMk/>
            <pc:sldMk cId="3059716199" sldId="277"/>
            <ac:picMk id="8" creationId="{3958DAF0-E7EF-21D1-82B9-443422450BB2}"/>
          </ac:picMkLst>
        </pc:picChg>
      </pc:sldChg>
      <pc:sldChg chg="addSp delSp modSp del mod delAnim modAnim">
        <pc:chgData name="Nguyen Ngoc Duong 20200122" userId="e69a88b8-0d41-4ce6-94cc-598db1b70806" providerId="ADAL" clId="{43869DC6-A3EF-4BA3-805D-CADAB7FAA270}" dt="2023-12-28T07:31:58.081" v="907" actId="47"/>
        <pc:sldMkLst>
          <pc:docMk/>
          <pc:sldMk cId="712236514" sldId="278"/>
        </pc:sldMkLst>
        <pc:spChg chg="mod">
          <ac:chgData name="Nguyen Ngoc Duong 20200122" userId="e69a88b8-0d41-4ce6-94cc-598db1b70806" providerId="ADAL" clId="{43869DC6-A3EF-4BA3-805D-CADAB7FAA270}" dt="2023-12-27T18:16:16.561" v="164" actId="1076"/>
          <ac:spMkLst>
            <pc:docMk/>
            <pc:sldMk cId="712236514" sldId="278"/>
            <ac:spMk id="10" creationId="{A0328480-BAFC-5DC5-EB6F-26337E03ADA3}"/>
          </ac:spMkLst>
        </pc:spChg>
        <pc:picChg chg="add del mod">
          <ac:chgData name="Nguyen Ngoc Duong 20200122" userId="e69a88b8-0d41-4ce6-94cc-598db1b70806" providerId="ADAL" clId="{43869DC6-A3EF-4BA3-805D-CADAB7FAA270}" dt="2023-12-28T06:43:03.577" v="582" actId="478"/>
          <ac:picMkLst>
            <pc:docMk/>
            <pc:sldMk cId="712236514" sldId="278"/>
            <ac:picMk id="6" creationId="{882BF581-D925-E96C-A596-704ACE320D2B}"/>
          </ac:picMkLst>
        </pc:picChg>
        <pc:picChg chg="add mod">
          <ac:chgData name="Nguyen Ngoc Duong 20200122" userId="e69a88b8-0d41-4ce6-94cc-598db1b70806" providerId="ADAL" clId="{43869DC6-A3EF-4BA3-805D-CADAB7FAA270}" dt="2023-12-28T06:43:20.146" v="591" actId="1076"/>
          <ac:picMkLst>
            <pc:docMk/>
            <pc:sldMk cId="712236514" sldId="278"/>
            <ac:picMk id="9" creationId="{D0E9C014-F0DE-282B-72FE-62ACC545E0AE}"/>
          </ac:picMkLst>
        </pc:picChg>
        <pc:picChg chg="mod">
          <ac:chgData name="Nguyen Ngoc Duong 20200122" userId="e69a88b8-0d41-4ce6-94cc-598db1b70806" providerId="ADAL" clId="{43869DC6-A3EF-4BA3-805D-CADAB7FAA270}" dt="2023-12-28T06:43:10.820" v="587" actId="14100"/>
          <ac:picMkLst>
            <pc:docMk/>
            <pc:sldMk cId="712236514" sldId="278"/>
            <ac:picMk id="11" creationId="{6D3A4E45-85A3-F511-F281-68367698C027}"/>
          </ac:picMkLst>
        </pc:picChg>
      </pc:sldChg>
      <pc:sldChg chg="addSp delSp modSp del mod">
        <pc:chgData name="Nguyen Ngoc Duong 20200122" userId="e69a88b8-0d41-4ce6-94cc-598db1b70806" providerId="ADAL" clId="{43869DC6-A3EF-4BA3-805D-CADAB7FAA270}" dt="2023-12-28T07:25:49.789" v="842" actId="47"/>
        <pc:sldMkLst>
          <pc:docMk/>
          <pc:sldMk cId="2641443739" sldId="279"/>
        </pc:sldMkLst>
        <pc:spChg chg="mod">
          <ac:chgData name="Nguyen Ngoc Duong 20200122" userId="e69a88b8-0d41-4ce6-94cc-598db1b70806" providerId="ADAL" clId="{43869DC6-A3EF-4BA3-805D-CADAB7FAA270}" dt="2023-12-27T17:51:03.632" v="96" actId="1076"/>
          <ac:spMkLst>
            <pc:docMk/>
            <pc:sldMk cId="2641443739" sldId="279"/>
            <ac:spMk id="15" creationId="{BF8C4FAF-4C59-9BA9-7C9A-31E8D690D730}"/>
          </ac:spMkLst>
        </pc:spChg>
        <pc:graphicFrameChg chg="del mod modGraphic">
          <ac:chgData name="Nguyen Ngoc Duong 20200122" userId="e69a88b8-0d41-4ce6-94cc-598db1b70806" providerId="ADAL" clId="{43869DC6-A3EF-4BA3-805D-CADAB7FAA270}" dt="2023-12-27T17:48:53.148" v="85" actId="478"/>
          <ac:graphicFrameMkLst>
            <pc:docMk/>
            <pc:sldMk cId="2641443739" sldId="279"/>
            <ac:graphicFrameMk id="4" creationId="{804C148A-2B63-783F-903E-9B46497C6F3D}"/>
          </ac:graphicFrameMkLst>
        </pc:graphicFrameChg>
        <pc:graphicFrameChg chg="add del mod modGraphic">
          <ac:chgData name="Nguyen Ngoc Duong 20200122" userId="e69a88b8-0d41-4ce6-94cc-598db1b70806" providerId="ADAL" clId="{43869DC6-A3EF-4BA3-805D-CADAB7FAA270}" dt="2023-12-27T18:07:44.395" v="118" actId="478"/>
          <ac:graphicFrameMkLst>
            <pc:docMk/>
            <pc:sldMk cId="2641443739" sldId="279"/>
            <ac:graphicFrameMk id="6" creationId="{D32CB22C-97BC-BD0E-36C2-361F10CEDB45}"/>
          </ac:graphicFrameMkLst>
        </pc:graphicFrameChg>
        <pc:graphicFrameChg chg="add del mod modGraphic">
          <ac:chgData name="Nguyen Ngoc Duong 20200122" userId="e69a88b8-0d41-4ce6-94cc-598db1b70806" providerId="ADAL" clId="{43869DC6-A3EF-4BA3-805D-CADAB7FAA270}" dt="2023-12-27T18:08:36.922" v="126" actId="478"/>
          <ac:graphicFrameMkLst>
            <pc:docMk/>
            <pc:sldMk cId="2641443739" sldId="279"/>
            <ac:graphicFrameMk id="8" creationId="{F1AB5751-34E6-0743-C723-492336DD5EBD}"/>
          </ac:graphicFrameMkLst>
        </pc:graphicFrameChg>
        <pc:graphicFrameChg chg="add mod modGraphic">
          <ac:chgData name="Nguyen Ngoc Duong 20200122" userId="e69a88b8-0d41-4ce6-94cc-598db1b70806" providerId="ADAL" clId="{43869DC6-A3EF-4BA3-805D-CADAB7FAA270}" dt="2023-12-27T18:08:19.208" v="125" actId="1076"/>
          <ac:graphicFrameMkLst>
            <pc:docMk/>
            <pc:sldMk cId="2641443739" sldId="279"/>
            <ac:graphicFrameMk id="10" creationId="{5CE11878-BF38-BA0B-45F6-6961767F4B13}"/>
          </ac:graphicFrameMkLst>
        </pc:graphicFrameChg>
        <pc:graphicFrameChg chg="add mod modGraphic">
          <ac:chgData name="Nguyen Ngoc Duong 20200122" userId="e69a88b8-0d41-4ce6-94cc-598db1b70806" providerId="ADAL" clId="{43869DC6-A3EF-4BA3-805D-CADAB7FAA270}" dt="2023-12-27T18:08:58.330" v="133" actId="255"/>
          <ac:graphicFrameMkLst>
            <pc:docMk/>
            <pc:sldMk cId="2641443739" sldId="279"/>
            <ac:graphicFrameMk id="11" creationId="{F92802EA-951A-6DCF-4C67-B2FD60D24397}"/>
          </ac:graphicFrameMkLst>
        </pc:graphicFrameChg>
        <pc:graphicFrameChg chg="del mod modGraphic">
          <ac:chgData name="Nguyen Ngoc Duong 20200122" userId="e69a88b8-0d41-4ce6-94cc-598db1b70806" providerId="ADAL" clId="{43869DC6-A3EF-4BA3-805D-CADAB7FAA270}" dt="2023-12-27T17:50:42.446" v="92" actId="478"/>
          <ac:graphicFrameMkLst>
            <pc:docMk/>
            <pc:sldMk cId="2641443739" sldId="279"/>
            <ac:graphicFrameMk id="12" creationId="{4F048044-CB2D-8AC2-7DD8-E062A9377DA9}"/>
          </ac:graphicFrameMkLst>
        </pc:graphicFrameChg>
      </pc:sldChg>
    </pc:docChg>
  </pc:docChgLst>
  <pc:docChgLst>
    <pc:chgData name="Nguyen Phuong Linh 20206203" userId="9fba5ba8-2210-4a21-8bc6-ba0e6b191922" providerId="ADAL" clId="{923532D9-2329-4837-A491-48C1A2AE606C}"/>
    <pc:docChg chg="undo redo custSel modSld">
      <pc:chgData name="Nguyen Phuong Linh 20206203" userId="9fba5ba8-2210-4a21-8bc6-ba0e6b191922" providerId="ADAL" clId="{923532D9-2329-4837-A491-48C1A2AE606C}" dt="2023-12-27T18:36:05.694" v="99" actId="1076"/>
      <pc:docMkLst>
        <pc:docMk/>
      </pc:docMkLst>
      <pc:sldChg chg="modSp mod">
        <pc:chgData name="Nguyen Phuong Linh 20206203" userId="9fba5ba8-2210-4a21-8bc6-ba0e6b191922" providerId="ADAL" clId="{923532D9-2329-4837-A491-48C1A2AE606C}" dt="2023-12-27T18:29:07.306" v="84" actId="14734"/>
        <pc:sldMkLst>
          <pc:docMk/>
          <pc:sldMk cId="1431766651" sldId="264"/>
        </pc:sldMkLst>
        <pc:graphicFrameChg chg="mod modGraphic">
          <ac:chgData name="Nguyen Phuong Linh 20206203" userId="9fba5ba8-2210-4a21-8bc6-ba0e6b191922" providerId="ADAL" clId="{923532D9-2329-4837-A491-48C1A2AE606C}" dt="2023-12-27T18:29:07.306" v="84" actId="14734"/>
          <ac:graphicFrameMkLst>
            <pc:docMk/>
            <pc:sldMk cId="1431766651" sldId="264"/>
            <ac:graphicFrameMk id="10" creationId="{29AAA64F-2DFC-1A5D-11FF-501F4E7EA145}"/>
          </ac:graphicFrameMkLst>
        </pc:graphicFrameChg>
        <pc:graphicFrameChg chg="modGraphic">
          <ac:chgData name="Nguyen Phuong Linh 20206203" userId="9fba5ba8-2210-4a21-8bc6-ba0e6b191922" providerId="ADAL" clId="{923532D9-2329-4837-A491-48C1A2AE606C}" dt="2023-12-27T18:27:31.203" v="75" actId="20577"/>
          <ac:graphicFrameMkLst>
            <pc:docMk/>
            <pc:sldMk cId="1431766651" sldId="264"/>
            <ac:graphicFrameMk id="11" creationId="{40FC4625-4154-180E-0C42-057D1181BFDD}"/>
          </ac:graphicFrameMkLst>
        </pc:graphicFrameChg>
      </pc:sldChg>
      <pc:sldChg chg="modSp mod">
        <pc:chgData name="Nguyen Phuong Linh 20206203" userId="9fba5ba8-2210-4a21-8bc6-ba0e6b191922" providerId="ADAL" clId="{923532D9-2329-4837-A491-48C1A2AE606C}" dt="2023-12-27T18:35:48.680" v="97" actId="113"/>
        <pc:sldMkLst>
          <pc:docMk/>
          <pc:sldMk cId="1199039102" sldId="269"/>
        </pc:sldMkLst>
        <pc:graphicFrameChg chg="mod modGraphic">
          <ac:chgData name="Nguyen Phuong Linh 20206203" userId="9fba5ba8-2210-4a21-8bc6-ba0e6b191922" providerId="ADAL" clId="{923532D9-2329-4837-A491-48C1A2AE606C}" dt="2023-12-27T18:35:48.680" v="97" actId="113"/>
          <ac:graphicFrameMkLst>
            <pc:docMk/>
            <pc:sldMk cId="1199039102" sldId="269"/>
            <ac:graphicFrameMk id="15" creationId="{42A810BB-D134-6E95-CB5B-2B24853F9553}"/>
          </ac:graphicFrameMkLst>
        </pc:graphicFrameChg>
      </pc:sldChg>
      <pc:sldChg chg="modSp mod">
        <pc:chgData name="Nguyen Phuong Linh 20206203" userId="9fba5ba8-2210-4a21-8bc6-ba0e6b191922" providerId="ADAL" clId="{923532D9-2329-4837-A491-48C1A2AE606C}" dt="2023-12-27T18:36:05.694" v="99" actId="1076"/>
        <pc:sldMkLst>
          <pc:docMk/>
          <pc:sldMk cId="207464227" sldId="270"/>
        </pc:sldMkLst>
        <pc:picChg chg="mod">
          <ac:chgData name="Nguyen Phuong Linh 20206203" userId="9fba5ba8-2210-4a21-8bc6-ba0e6b191922" providerId="ADAL" clId="{923532D9-2329-4837-A491-48C1A2AE606C}" dt="2023-12-27T18:36:05.694" v="99" actId="1076"/>
          <ac:picMkLst>
            <pc:docMk/>
            <pc:sldMk cId="207464227" sldId="270"/>
            <ac:picMk id="24" creationId="{502436BC-5110-998F-E8B1-F80D3EE496A7}"/>
          </ac:picMkLst>
        </pc:picChg>
      </pc:sldChg>
    </pc:docChg>
  </pc:docChgLst>
  <pc:docChgLst>
    <pc:chgData name="Tran Thanh Lam 20200339" userId="2b3d219b-f5cf-4585-ae31-2fe8c94d518f" providerId="ADAL" clId="{9FC4AC6F-0230-4130-95E4-794CE13F4C77}"/>
    <pc:docChg chg="undo custSel addSld delSld modSld sldOrd">
      <pc:chgData name="Tran Thanh Lam 20200339" userId="2b3d219b-f5cf-4585-ae31-2fe8c94d518f" providerId="ADAL" clId="{9FC4AC6F-0230-4130-95E4-794CE13F4C77}" dt="2023-12-27T14:30:48.769" v="247"/>
      <pc:docMkLst>
        <pc:docMk/>
      </pc:docMkLst>
      <pc:sldChg chg="ord">
        <pc:chgData name="Tran Thanh Lam 20200339" userId="2b3d219b-f5cf-4585-ae31-2fe8c94d518f" providerId="ADAL" clId="{9FC4AC6F-0230-4130-95E4-794CE13F4C77}" dt="2023-12-27T14:30:48.769" v="247"/>
        <pc:sldMkLst>
          <pc:docMk/>
          <pc:sldMk cId="1431766651" sldId="264"/>
        </pc:sldMkLst>
      </pc:sldChg>
      <pc:sldChg chg="addSp delSp modSp mod">
        <pc:chgData name="Tran Thanh Lam 20200339" userId="2b3d219b-f5cf-4585-ae31-2fe8c94d518f" providerId="ADAL" clId="{9FC4AC6F-0230-4130-95E4-794CE13F4C77}" dt="2023-12-27T14:23:20.782" v="193" actId="1076"/>
        <pc:sldMkLst>
          <pc:docMk/>
          <pc:sldMk cId="2983767328" sldId="267"/>
        </pc:sldMkLst>
        <pc:spChg chg="del">
          <ac:chgData name="Tran Thanh Lam 20200339" userId="2b3d219b-f5cf-4585-ae31-2fe8c94d518f" providerId="ADAL" clId="{9FC4AC6F-0230-4130-95E4-794CE13F4C77}" dt="2023-12-27T14:23:14.640" v="189" actId="478"/>
          <ac:spMkLst>
            <pc:docMk/>
            <pc:sldMk cId="2983767328" sldId="267"/>
            <ac:spMk id="13" creationId="{ABE09632-34FA-25FA-3CF9-944108139CBE}"/>
          </ac:spMkLst>
        </pc:spChg>
        <pc:spChg chg="del">
          <ac:chgData name="Tran Thanh Lam 20200339" userId="2b3d219b-f5cf-4585-ae31-2fe8c94d518f" providerId="ADAL" clId="{9FC4AC6F-0230-4130-95E4-794CE13F4C77}" dt="2023-12-27T14:23:14.640" v="189" actId="478"/>
          <ac:spMkLst>
            <pc:docMk/>
            <pc:sldMk cId="2983767328" sldId="267"/>
            <ac:spMk id="15" creationId="{BF8C4FAF-4C59-9BA9-7C9A-31E8D690D730}"/>
          </ac:spMkLst>
        </pc:spChg>
        <pc:graphicFrameChg chg="del">
          <ac:chgData name="Tran Thanh Lam 20200339" userId="2b3d219b-f5cf-4585-ae31-2fe8c94d518f" providerId="ADAL" clId="{9FC4AC6F-0230-4130-95E4-794CE13F4C77}" dt="2023-12-27T14:23:14.640" v="189" actId="478"/>
          <ac:graphicFrameMkLst>
            <pc:docMk/>
            <pc:sldMk cId="2983767328" sldId="267"/>
            <ac:graphicFrameMk id="11" creationId="{F3AEBBBE-AF98-F372-B4D2-756C8F66C51F}"/>
          </ac:graphicFrameMkLst>
        </pc:graphicFrameChg>
        <pc:graphicFrameChg chg="del mod modGraphic">
          <ac:chgData name="Tran Thanh Lam 20200339" userId="2b3d219b-f5cf-4585-ae31-2fe8c94d518f" providerId="ADAL" clId="{9FC4AC6F-0230-4130-95E4-794CE13F4C77}" dt="2023-12-27T14:23:14.640" v="189" actId="478"/>
          <ac:graphicFrameMkLst>
            <pc:docMk/>
            <pc:sldMk cId="2983767328" sldId="267"/>
            <ac:graphicFrameMk id="12" creationId="{4F048044-CB2D-8AC2-7DD8-E062A9377DA9}"/>
          </ac:graphicFrameMkLst>
        </pc:graphicFrameChg>
        <pc:picChg chg="add del mod">
          <ac:chgData name="Tran Thanh Lam 20200339" userId="2b3d219b-f5cf-4585-ae31-2fe8c94d518f" providerId="ADAL" clId="{9FC4AC6F-0230-4130-95E4-794CE13F4C77}" dt="2023-12-27T14:23:20.782" v="193" actId="1076"/>
          <ac:picMkLst>
            <pc:docMk/>
            <pc:sldMk cId="2983767328" sldId="267"/>
            <ac:picMk id="10" creationId="{1CB7EAFF-40F6-4D76-DCA5-46BF656A7720}"/>
          </ac:picMkLst>
        </pc:picChg>
      </pc:sldChg>
      <pc:sldChg chg="delSp mod delAnim modAnim">
        <pc:chgData name="Tran Thanh Lam 20200339" userId="2b3d219b-f5cf-4585-ae31-2fe8c94d518f" providerId="ADAL" clId="{9FC4AC6F-0230-4130-95E4-794CE13F4C77}" dt="2023-12-27T14:26:12.975" v="223"/>
        <pc:sldMkLst>
          <pc:docMk/>
          <pc:sldMk cId="1345431603" sldId="268"/>
        </pc:sldMkLst>
        <pc:spChg chg="del">
          <ac:chgData name="Tran Thanh Lam 20200339" userId="2b3d219b-f5cf-4585-ae31-2fe8c94d518f" providerId="ADAL" clId="{9FC4AC6F-0230-4130-95E4-794CE13F4C77}" dt="2023-12-27T14:22:02.850" v="185" actId="478"/>
          <ac:spMkLst>
            <pc:docMk/>
            <pc:sldMk cId="1345431603" sldId="268"/>
            <ac:spMk id="10" creationId="{A0328480-BAFC-5DC5-EB6F-26337E03ADA3}"/>
          </ac:spMkLst>
        </pc:spChg>
        <pc:picChg chg="del">
          <ac:chgData name="Tran Thanh Lam 20200339" userId="2b3d219b-f5cf-4585-ae31-2fe8c94d518f" providerId="ADAL" clId="{9FC4AC6F-0230-4130-95E4-794CE13F4C77}" dt="2023-12-27T14:22:00.634" v="184" actId="478"/>
          <ac:picMkLst>
            <pc:docMk/>
            <pc:sldMk cId="1345431603" sldId="268"/>
            <ac:picMk id="11" creationId="{6D3A4E45-85A3-F511-F281-68367698C027}"/>
          </ac:picMkLst>
        </pc:picChg>
      </pc:sldChg>
      <pc:sldChg chg="modSp mod">
        <pc:chgData name="Tran Thanh Lam 20200339" userId="2b3d219b-f5cf-4585-ae31-2fe8c94d518f" providerId="ADAL" clId="{9FC4AC6F-0230-4130-95E4-794CE13F4C77}" dt="2023-12-27T14:30:04.028" v="243" actId="1076"/>
        <pc:sldMkLst>
          <pc:docMk/>
          <pc:sldMk cId="1199039102" sldId="269"/>
        </pc:sldMkLst>
        <pc:spChg chg="mod">
          <ac:chgData name="Tran Thanh Lam 20200339" userId="2b3d219b-f5cf-4585-ae31-2fe8c94d518f" providerId="ADAL" clId="{9FC4AC6F-0230-4130-95E4-794CE13F4C77}" dt="2023-12-27T14:30:04.028" v="243" actId="1076"/>
          <ac:spMkLst>
            <pc:docMk/>
            <pc:sldMk cId="1199039102" sldId="269"/>
            <ac:spMk id="6" creationId="{75E7CCA3-FEF0-41CE-0637-DDF484F30812}"/>
          </ac:spMkLst>
        </pc:spChg>
        <pc:spChg chg="mod">
          <ac:chgData name="Tran Thanh Lam 20200339" userId="2b3d219b-f5cf-4585-ae31-2fe8c94d518f" providerId="ADAL" clId="{9FC4AC6F-0230-4130-95E4-794CE13F4C77}" dt="2023-12-27T14:30:04.028" v="243" actId="1076"/>
          <ac:spMkLst>
            <pc:docMk/>
            <pc:sldMk cId="1199039102" sldId="269"/>
            <ac:spMk id="9" creationId="{92450386-4DBB-5E2A-1769-950481D1C6AE}"/>
          </ac:spMkLst>
        </pc:spChg>
        <pc:spChg chg="mod">
          <ac:chgData name="Tran Thanh Lam 20200339" userId="2b3d219b-f5cf-4585-ae31-2fe8c94d518f" providerId="ADAL" clId="{9FC4AC6F-0230-4130-95E4-794CE13F4C77}" dt="2023-12-27T14:30:04.028" v="243" actId="1076"/>
          <ac:spMkLst>
            <pc:docMk/>
            <pc:sldMk cId="1199039102" sldId="269"/>
            <ac:spMk id="10" creationId="{F92FD546-6A01-D418-7869-100AC8F8D3DF}"/>
          </ac:spMkLst>
        </pc:spChg>
        <pc:spChg chg="mod">
          <ac:chgData name="Tran Thanh Lam 20200339" userId="2b3d219b-f5cf-4585-ae31-2fe8c94d518f" providerId="ADAL" clId="{9FC4AC6F-0230-4130-95E4-794CE13F4C77}" dt="2023-12-27T14:30:04.028" v="243" actId="1076"/>
          <ac:spMkLst>
            <pc:docMk/>
            <pc:sldMk cId="1199039102" sldId="269"/>
            <ac:spMk id="11" creationId="{54FA203E-8FE2-8FFA-3D1A-07A9FE6B951A}"/>
          </ac:spMkLst>
        </pc:spChg>
        <pc:graphicFrameChg chg="mod modGraphic">
          <ac:chgData name="Tran Thanh Lam 20200339" userId="2b3d219b-f5cf-4585-ae31-2fe8c94d518f" providerId="ADAL" clId="{9FC4AC6F-0230-4130-95E4-794CE13F4C77}" dt="2023-12-27T14:30:04.028" v="243" actId="1076"/>
          <ac:graphicFrameMkLst>
            <pc:docMk/>
            <pc:sldMk cId="1199039102" sldId="269"/>
            <ac:graphicFrameMk id="8" creationId="{10BCC620-C3C2-FA62-AE85-760CC179C6C5}"/>
          </ac:graphicFrameMkLst>
        </pc:graphicFrameChg>
        <pc:picChg chg="mod">
          <ac:chgData name="Tran Thanh Lam 20200339" userId="2b3d219b-f5cf-4585-ae31-2fe8c94d518f" providerId="ADAL" clId="{9FC4AC6F-0230-4130-95E4-794CE13F4C77}" dt="2023-12-27T14:30:04.028" v="243" actId="1076"/>
          <ac:picMkLst>
            <pc:docMk/>
            <pc:sldMk cId="1199039102" sldId="269"/>
            <ac:picMk id="4" creationId="{17363C54-74BB-01B7-AA13-5A2E6E99E99F}"/>
          </ac:picMkLst>
        </pc:picChg>
      </pc:sldChg>
      <pc:sldChg chg="addSp delSp modSp mod">
        <pc:chgData name="Tran Thanh Lam 20200339" userId="2b3d219b-f5cf-4585-ae31-2fe8c94d518f" providerId="ADAL" clId="{9FC4AC6F-0230-4130-95E4-794CE13F4C77}" dt="2023-12-27T14:28:07.448" v="240" actId="1076"/>
        <pc:sldMkLst>
          <pc:docMk/>
          <pc:sldMk cId="207464227" sldId="270"/>
        </pc:sldMkLst>
        <pc:spChg chg="del">
          <ac:chgData name="Tran Thanh Lam 20200339" userId="2b3d219b-f5cf-4585-ae31-2fe8c94d518f" providerId="ADAL" clId="{9FC4AC6F-0230-4130-95E4-794CE13F4C77}" dt="2023-12-27T13:40:09.898" v="24" actId="478"/>
          <ac:spMkLst>
            <pc:docMk/>
            <pc:sldMk cId="207464227" sldId="270"/>
            <ac:spMk id="20" creationId="{C9A4194A-1ADE-BF7D-EB50-CF50084CAF24}"/>
          </ac:spMkLst>
        </pc:spChg>
        <pc:spChg chg="mod">
          <ac:chgData name="Tran Thanh Lam 20200339" userId="2b3d219b-f5cf-4585-ae31-2fe8c94d518f" providerId="ADAL" clId="{9FC4AC6F-0230-4130-95E4-794CE13F4C77}" dt="2023-12-27T14:28:07.448" v="240" actId="1076"/>
          <ac:spMkLst>
            <pc:docMk/>
            <pc:sldMk cId="207464227" sldId="270"/>
            <ac:spMk id="22" creationId="{926A1A35-2001-EF79-8067-9DE739AC86EE}"/>
          </ac:spMkLst>
        </pc:spChg>
        <pc:spChg chg="mod">
          <ac:chgData name="Tran Thanh Lam 20200339" userId="2b3d219b-f5cf-4585-ae31-2fe8c94d518f" providerId="ADAL" clId="{9FC4AC6F-0230-4130-95E4-794CE13F4C77}" dt="2023-12-27T14:27:36.583" v="237" actId="1076"/>
          <ac:spMkLst>
            <pc:docMk/>
            <pc:sldMk cId="207464227" sldId="270"/>
            <ac:spMk id="25" creationId="{5B554377-2B7C-C925-3A84-51D0ECC12B86}"/>
          </ac:spMkLst>
        </pc:spChg>
        <pc:picChg chg="del">
          <ac:chgData name="Tran Thanh Lam 20200339" userId="2b3d219b-f5cf-4585-ae31-2fe8c94d518f" providerId="ADAL" clId="{9FC4AC6F-0230-4130-95E4-794CE13F4C77}" dt="2023-12-27T13:40:08.272" v="23" actId="478"/>
          <ac:picMkLst>
            <pc:docMk/>
            <pc:sldMk cId="207464227" sldId="270"/>
            <ac:picMk id="19" creationId="{A4FFFD15-9048-0208-9E5B-CF022B987009}"/>
          </ac:picMkLst>
        </pc:picChg>
        <pc:picChg chg="add del mod">
          <ac:chgData name="Tran Thanh Lam 20200339" userId="2b3d219b-f5cf-4585-ae31-2fe8c94d518f" providerId="ADAL" clId="{9FC4AC6F-0230-4130-95E4-794CE13F4C77}" dt="2023-12-27T14:28:07.448" v="240" actId="1076"/>
          <ac:picMkLst>
            <pc:docMk/>
            <pc:sldMk cId="207464227" sldId="270"/>
            <ac:picMk id="21" creationId="{C00C98E7-000C-0CBD-B5A8-F7D210E671BE}"/>
          </ac:picMkLst>
        </pc:picChg>
        <pc:picChg chg="del mod">
          <ac:chgData name="Tran Thanh Lam 20200339" userId="2b3d219b-f5cf-4585-ae31-2fe8c94d518f" providerId="ADAL" clId="{9FC4AC6F-0230-4130-95E4-794CE13F4C77}" dt="2023-12-27T13:39:53.206" v="18" actId="478"/>
          <ac:picMkLst>
            <pc:docMk/>
            <pc:sldMk cId="207464227" sldId="270"/>
            <ac:picMk id="23" creationId="{50D3FCA6-AF23-93EC-FD55-677F03799625}"/>
          </ac:picMkLst>
        </pc:picChg>
        <pc:picChg chg="add del mod">
          <ac:chgData name="Tran Thanh Lam 20200339" userId="2b3d219b-f5cf-4585-ae31-2fe8c94d518f" providerId="ADAL" clId="{9FC4AC6F-0230-4130-95E4-794CE13F4C77}" dt="2023-12-27T14:27:32.848" v="236" actId="1076"/>
          <ac:picMkLst>
            <pc:docMk/>
            <pc:sldMk cId="207464227" sldId="270"/>
            <ac:picMk id="24" creationId="{502436BC-5110-998F-E8B1-F80D3EE496A7}"/>
          </ac:picMkLst>
        </pc:picChg>
      </pc:sldChg>
      <pc:sldChg chg="delSp modSp mod delAnim modAnim">
        <pc:chgData name="Tran Thanh Lam 20200339" userId="2b3d219b-f5cf-4585-ae31-2fe8c94d518f" providerId="ADAL" clId="{9FC4AC6F-0230-4130-95E4-794CE13F4C77}" dt="2023-12-27T14:26:37.621" v="226"/>
        <pc:sldMkLst>
          <pc:docMk/>
          <pc:sldMk cId="330235876" sldId="271"/>
        </pc:sldMkLst>
        <pc:spChg chg="mod">
          <ac:chgData name="Tran Thanh Lam 20200339" userId="2b3d219b-f5cf-4585-ae31-2fe8c94d518f" providerId="ADAL" clId="{9FC4AC6F-0230-4130-95E4-794CE13F4C77}" dt="2023-12-27T13:53:41.065" v="118" actId="20577"/>
          <ac:spMkLst>
            <pc:docMk/>
            <pc:sldMk cId="330235876" sldId="271"/>
            <ac:spMk id="6" creationId="{42A4B85D-A84A-D274-C22D-C279B86B385D}"/>
          </ac:spMkLst>
        </pc:spChg>
        <pc:spChg chg="del mod">
          <ac:chgData name="Tran Thanh Lam 20200339" userId="2b3d219b-f5cf-4585-ae31-2fe8c94d518f" providerId="ADAL" clId="{9FC4AC6F-0230-4130-95E4-794CE13F4C77}" dt="2023-12-27T13:51:40.162" v="87" actId="478"/>
          <ac:spMkLst>
            <pc:docMk/>
            <pc:sldMk cId="330235876" sldId="271"/>
            <ac:spMk id="8" creationId="{A26300CC-9F3E-4390-AF0B-2312A53F331E}"/>
          </ac:spMkLst>
        </pc:spChg>
      </pc:sldChg>
      <pc:sldChg chg="addSp delSp modSp mod ord">
        <pc:chgData name="Tran Thanh Lam 20200339" userId="2b3d219b-f5cf-4585-ae31-2fe8c94d518f" providerId="ADAL" clId="{9FC4AC6F-0230-4130-95E4-794CE13F4C77}" dt="2023-12-27T14:20:57.002" v="176" actId="14100"/>
        <pc:sldMkLst>
          <pc:docMk/>
          <pc:sldMk cId="2699032569" sldId="272"/>
        </pc:sldMkLst>
        <pc:spChg chg="add del mod">
          <ac:chgData name="Tran Thanh Lam 20200339" userId="2b3d219b-f5cf-4585-ae31-2fe8c94d518f" providerId="ADAL" clId="{9FC4AC6F-0230-4130-95E4-794CE13F4C77}" dt="2023-12-27T14:20:31.217" v="164" actId="478"/>
          <ac:spMkLst>
            <pc:docMk/>
            <pc:sldMk cId="2699032569" sldId="272"/>
            <ac:spMk id="6" creationId="{D39B9C1F-398A-1F56-18D3-00CF01EA63B5}"/>
          </ac:spMkLst>
        </pc:spChg>
        <pc:spChg chg="del">
          <ac:chgData name="Tran Thanh Lam 20200339" userId="2b3d219b-f5cf-4585-ae31-2fe8c94d518f" providerId="ADAL" clId="{9FC4AC6F-0230-4130-95E4-794CE13F4C77}" dt="2023-12-27T14:20:29.406" v="163" actId="478"/>
          <ac:spMkLst>
            <pc:docMk/>
            <pc:sldMk cId="2699032569" sldId="272"/>
            <ac:spMk id="7" creationId="{BF8AEB67-D91E-140C-517A-F0499405841E}"/>
          </ac:spMkLst>
        </pc:spChg>
        <pc:spChg chg="del">
          <ac:chgData name="Tran Thanh Lam 20200339" userId="2b3d219b-f5cf-4585-ae31-2fe8c94d518f" providerId="ADAL" clId="{9FC4AC6F-0230-4130-95E4-794CE13F4C77}" dt="2023-12-27T14:20:27.882" v="162" actId="478"/>
          <ac:spMkLst>
            <pc:docMk/>
            <pc:sldMk cId="2699032569" sldId="272"/>
            <ac:spMk id="9" creationId="{92450386-4DBB-5E2A-1769-950481D1C6AE}"/>
          </ac:spMkLst>
        </pc:spChg>
        <pc:picChg chg="mod">
          <ac:chgData name="Tran Thanh Lam 20200339" userId="2b3d219b-f5cf-4585-ae31-2fe8c94d518f" providerId="ADAL" clId="{9FC4AC6F-0230-4130-95E4-794CE13F4C77}" dt="2023-12-27T14:20:57.002" v="176" actId="14100"/>
          <ac:picMkLst>
            <pc:docMk/>
            <pc:sldMk cId="2699032569" sldId="272"/>
            <ac:picMk id="13" creationId="{D24BFFD0-DAD7-EC7A-2BC9-6700FE2E76A1}"/>
          </ac:picMkLst>
        </pc:picChg>
        <pc:picChg chg="mod">
          <ac:chgData name="Tran Thanh Lam 20200339" userId="2b3d219b-f5cf-4585-ae31-2fe8c94d518f" providerId="ADAL" clId="{9FC4AC6F-0230-4130-95E4-794CE13F4C77}" dt="2023-12-27T14:20:34.608" v="166" actId="14100"/>
          <ac:picMkLst>
            <pc:docMk/>
            <pc:sldMk cId="2699032569" sldId="272"/>
            <ac:picMk id="15" creationId="{3BB188E1-A5D4-8A9C-E0BA-3BBB986822A8}"/>
          </ac:picMkLst>
        </pc:picChg>
        <pc:picChg chg="mod">
          <ac:chgData name="Tran Thanh Lam 20200339" userId="2b3d219b-f5cf-4585-ae31-2fe8c94d518f" providerId="ADAL" clId="{9FC4AC6F-0230-4130-95E4-794CE13F4C77}" dt="2023-12-27T14:20:50.417" v="174" actId="1076"/>
          <ac:picMkLst>
            <pc:docMk/>
            <pc:sldMk cId="2699032569" sldId="272"/>
            <ac:picMk id="16" creationId="{1D157162-04A1-2865-8C7A-7B6B7836D8B9}"/>
          </ac:picMkLst>
        </pc:picChg>
        <pc:picChg chg="mod">
          <ac:chgData name="Tran Thanh Lam 20200339" userId="2b3d219b-f5cf-4585-ae31-2fe8c94d518f" providerId="ADAL" clId="{9FC4AC6F-0230-4130-95E4-794CE13F4C77}" dt="2023-12-27T14:20:40.513" v="170" actId="14100"/>
          <ac:picMkLst>
            <pc:docMk/>
            <pc:sldMk cId="2699032569" sldId="272"/>
            <ac:picMk id="18" creationId="{3A9B7399-6B91-B7DC-26BE-D847409C35C7}"/>
          </ac:picMkLst>
        </pc:picChg>
      </pc:sldChg>
      <pc:sldChg chg="addSp delSp modSp add mod">
        <pc:chgData name="Tran Thanh Lam 20200339" userId="2b3d219b-f5cf-4585-ae31-2fe8c94d518f" providerId="ADAL" clId="{9FC4AC6F-0230-4130-95E4-794CE13F4C77}" dt="2023-12-27T13:50:43.093" v="74" actId="962"/>
        <pc:sldMkLst>
          <pc:docMk/>
          <pc:sldMk cId="120572817" sldId="273"/>
        </pc:sldMkLst>
        <pc:spChg chg="mod">
          <ac:chgData name="Tran Thanh Lam 20200339" userId="2b3d219b-f5cf-4585-ae31-2fe8c94d518f" providerId="ADAL" clId="{9FC4AC6F-0230-4130-95E4-794CE13F4C77}" dt="2023-12-27T13:41:12.843" v="45" actId="1076"/>
          <ac:spMkLst>
            <pc:docMk/>
            <pc:sldMk cId="120572817" sldId="273"/>
            <ac:spMk id="20" creationId="{C9A4194A-1ADE-BF7D-EB50-CF50084CAF24}"/>
          </ac:spMkLst>
        </pc:spChg>
        <pc:spChg chg="del">
          <ac:chgData name="Tran Thanh Lam 20200339" userId="2b3d219b-f5cf-4585-ae31-2fe8c94d518f" providerId="ADAL" clId="{9FC4AC6F-0230-4130-95E4-794CE13F4C77}" dt="2023-12-27T13:41:06.078" v="44" actId="478"/>
          <ac:spMkLst>
            <pc:docMk/>
            <pc:sldMk cId="120572817" sldId="273"/>
            <ac:spMk id="22" creationId="{926A1A35-2001-EF79-8067-9DE739AC86EE}"/>
          </ac:spMkLst>
        </pc:spChg>
        <pc:spChg chg="del mod">
          <ac:chgData name="Tran Thanh Lam 20200339" userId="2b3d219b-f5cf-4585-ae31-2fe8c94d518f" providerId="ADAL" clId="{9FC4AC6F-0230-4130-95E4-794CE13F4C77}" dt="2023-12-27T13:41:04.723" v="43" actId="478"/>
          <ac:spMkLst>
            <pc:docMk/>
            <pc:sldMk cId="120572817" sldId="273"/>
            <ac:spMk id="25" creationId="{5B554377-2B7C-C925-3A84-51D0ECC12B86}"/>
          </ac:spMkLst>
        </pc:spChg>
        <pc:picChg chg="add mod">
          <ac:chgData name="Tran Thanh Lam 20200339" userId="2b3d219b-f5cf-4585-ae31-2fe8c94d518f" providerId="ADAL" clId="{9FC4AC6F-0230-4130-95E4-794CE13F4C77}" dt="2023-12-27T13:50:43.093" v="74" actId="962"/>
          <ac:picMkLst>
            <pc:docMk/>
            <pc:sldMk cId="120572817" sldId="273"/>
            <ac:picMk id="6" creationId="{31C9626A-26A2-5516-138E-FB2900BD4135}"/>
          </ac:picMkLst>
        </pc:picChg>
        <pc:picChg chg="del">
          <ac:chgData name="Tran Thanh Lam 20200339" userId="2b3d219b-f5cf-4585-ae31-2fe8c94d518f" providerId="ADAL" clId="{9FC4AC6F-0230-4130-95E4-794CE13F4C77}" dt="2023-12-27T13:50:38.300" v="70" actId="478"/>
          <ac:picMkLst>
            <pc:docMk/>
            <pc:sldMk cId="120572817" sldId="273"/>
            <ac:picMk id="19" creationId="{A4FFFD15-9048-0208-9E5B-CF022B987009}"/>
          </ac:picMkLst>
        </pc:picChg>
        <pc:picChg chg="del">
          <ac:chgData name="Tran Thanh Lam 20200339" userId="2b3d219b-f5cf-4585-ae31-2fe8c94d518f" providerId="ADAL" clId="{9FC4AC6F-0230-4130-95E4-794CE13F4C77}" dt="2023-12-27T13:41:02.844" v="41" actId="478"/>
          <ac:picMkLst>
            <pc:docMk/>
            <pc:sldMk cId="120572817" sldId="273"/>
            <ac:picMk id="21" creationId="{C00C98E7-000C-0CBD-B5A8-F7D210E671BE}"/>
          </ac:picMkLst>
        </pc:picChg>
        <pc:picChg chg="del">
          <ac:chgData name="Tran Thanh Lam 20200339" userId="2b3d219b-f5cf-4585-ae31-2fe8c94d518f" providerId="ADAL" clId="{9FC4AC6F-0230-4130-95E4-794CE13F4C77}" dt="2023-12-27T13:41:02.102" v="40" actId="478"/>
          <ac:picMkLst>
            <pc:docMk/>
            <pc:sldMk cId="120572817" sldId="273"/>
            <ac:picMk id="23" creationId="{50D3FCA6-AF23-93EC-FD55-677F03799625}"/>
          </ac:picMkLst>
        </pc:picChg>
        <pc:picChg chg="del">
          <ac:chgData name="Tran Thanh Lam 20200339" userId="2b3d219b-f5cf-4585-ae31-2fe8c94d518f" providerId="ADAL" clId="{9FC4AC6F-0230-4130-95E4-794CE13F4C77}" dt="2023-12-27T13:41:00.579" v="39" actId="478"/>
          <ac:picMkLst>
            <pc:docMk/>
            <pc:sldMk cId="120572817" sldId="273"/>
            <ac:picMk id="24" creationId="{502436BC-5110-998F-E8B1-F80D3EE496A7}"/>
          </ac:picMkLst>
        </pc:picChg>
      </pc:sldChg>
      <pc:sldChg chg="modSp add del mod">
        <pc:chgData name="Tran Thanh Lam 20200339" userId="2b3d219b-f5cf-4585-ae31-2fe8c94d518f" providerId="ADAL" clId="{9FC4AC6F-0230-4130-95E4-794CE13F4C77}" dt="2023-12-27T13:41:34.197" v="56" actId="47"/>
        <pc:sldMkLst>
          <pc:docMk/>
          <pc:sldMk cId="3303766971" sldId="274"/>
        </pc:sldMkLst>
        <pc:picChg chg="mod">
          <ac:chgData name="Tran Thanh Lam 20200339" userId="2b3d219b-f5cf-4585-ae31-2fe8c94d518f" providerId="ADAL" clId="{9FC4AC6F-0230-4130-95E4-794CE13F4C77}" dt="2023-12-27T13:34:47.326" v="10" actId="1076"/>
          <ac:picMkLst>
            <pc:docMk/>
            <pc:sldMk cId="3303766971" sldId="274"/>
            <ac:picMk id="23" creationId="{50D3FCA6-AF23-93EC-FD55-677F03799625}"/>
          </ac:picMkLst>
        </pc:picChg>
      </pc:sldChg>
      <pc:sldChg chg="delSp modSp add mod">
        <pc:chgData name="Tran Thanh Lam 20200339" userId="2b3d219b-f5cf-4585-ae31-2fe8c94d518f" providerId="ADAL" clId="{9FC4AC6F-0230-4130-95E4-794CE13F4C77}" dt="2023-12-27T13:41:41.612" v="59" actId="1076"/>
        <pc:sldMkLst>
          <pc:docMk/>
          <pc:sldMk cId="4136896739" sldId="275"/>
        </pc:sldMkLst>
        <pc:spChg chg="del mod">
          <ac:chgData name="Tran Thanh Lam 20200339" userId="2b3d219b-f5cf-4585-ae31-2fe8c94d518f" providerId="ADAL" clId="{9FC4AC6F-0230-4130-95E4-794CE13F4C77}" dt="2023-12-27T13:41:21.556" v="51" actId="478"/>
          <ac:spMkLst>
            <pc:docMk/>
            <pc:sldMk cId="4136896739" sldId="275"/>
            <ac:spMk id="20" creationId="{C9A4194A-1ADE-BF7D-EB50-CF50084CAF24}"/>
          </ac:spMkLst>
        </pc:spChg>
        <pc:spChg chg="del">
          <ac:chgData name="Tran Thanh Lam 20200339" userId="2b3d219b-f5cf-4585-ae31-2fe8c94d518f" providerId="ADAL" clId="{9FC4AC6F-0230-4130-95E4-794CE13F4C77}" dt="2023-12-27T13:41:24.365" v="54" actId="478"/>
          <ac:spMkLst>
            <pc:docMk/>
            <pc:sldMk cId="4136896739" sldId="275"/>
            <ac:spMk id="22" creationId="{926A1A35-2001-EF79-8067-9DE739AC86EE}"/>
          </ac:spMkLst>
        </pc:spChg>
        <pc:spChg chg="del mod">
          <ac:chgData name="Tran Thanh Lam 20200339" userId="2b3d219b-f5cf-4585-ae31-2fe8c94d518f" providerId="ADAL" clId="{9FC4AC6F-0230-4130-95E4-794CE13F4C77}" dt="2023-12-27T13:41:19.574" v="48" actId="478"/>
          <ac:spMkLst>
            <pc:docMk/>
            <pc:sldMk cId="4136896739" sldId="275"/>
            <ac:spMk id="25" creationId="{5B554377-2B7C-C925-3A84-51D0ECC12B86}"/>
          </ac:spMkLst>
        </pc:spChg>
        <pc:picChg chg="del">
          <ac:chgData name="Tran Thanh Lam 20200339" userId="2b3d219b-f5cf-4585-ae31-2fe8c94d518f" providerId="ADAL" clId="{9FC4AC6F-0230-4130-95E4-794CE13F4C77}" dt="2023-12-27T13:41:20.181" v="49" actId="478"/>
          <ac:picMkLst>
            <pc:docMk/>
            <pc:sldMk cId="4136896739" sldId="275"/>
            <ac:picMk id="19" creationId="{A4FFFD15-9048-0208-9E5B-CF022B987009}"/>
          </ac:picMkLst>
        </pc:picChg>
        <pc:picChg chg="del">
          <ac:chgData name="Tran Thanh Lam 20200339" userId="2b3d219b-f5cf-4585-ae31-2fe8c94d518f" providerId="ADAL" clId="{9FC4AC6F-0230-4130-95E4-794CE13F4C77}" dt="2023-12-27T13:41:22.989" v="53" actId="478"/>
          <ac:picMkLst>
            <pc:docMk/>
            <pc:sldMk cId="4136896739" sldId="275"/>
            <ac:picMk id="21" creationId="{C00C98E7-000C-0CBD-B5A8-F7D210E671BE}"/>
          </ac:picMkLst>
        </pc:picChg>
        <pc:picChg chg="mod">
          <ac:chgData name="Tran Thanh Lam 20200339" userId="2b3d219b-f5cf-4585-ae31-2fe8c94d518f" providerId="ADAL" clId="{9FC4AC6F-0230-4130-95E4-794CE13F4C77}" dt="2023-12-27T13:41:41.612" v="59" actId="1076"/>
          <ac:picMkLst>
            <pc:docMk/>
            <pc:sldMk cId="4136896739" sldId="275"/>
            <ac:picMk id="23" creationId="{50D3FCA6-AF23-93EC-FD55-677F03799625}"/>
          </ac:picMkLst>
        </pc:picChg>
        <pc:picChg chg="del">
          <ac:chgData name="Tran Thanh Lam 20200339" userId="2b3d219b-f5cf-4585-ae31-2fe8c94d518f" providerId="ADAL" clId="{9FC4AC6F-0230-4130-95E4-794CE13F4C77}" dt="2023-12-27T13:41:17.728" v="46" actId="478"/>
          <ac:picMkLst>
            <pc:docMk/>
            <pc:sldMk cId="4136896739" sldId="275"/>
            <ac:picMk id="24" creationId="{502436BC-5110-998F-E8B1-F80D3EE496A7}"/>
          </ac:picMkLst>
        </pc:picChg>
      </pc:sldChg>
      <pc:sldChg chg="delSp modSp add mod delAnim modAnim">
        <pc:chgData name="Tran Thanh Lam 20200339" userId="2b3d219b-f5cf-4585-ae31-2fe8c94d518f" providerId="ADAL" clId="{9FC4AC6F-0230-4130-95E4-794CE13F4C77}" dt="2023-12-27T14:26:45.203" v="228"/>
        <pc:sldMkLst>
          <pc:docMk/>
          <pc:sldMk cId="457633433" sldId="276"/>
        </pc:sldMkLst>
        <pc:spChg chg="del">
          <ac:chgData name="Tran Thanh Lam 20200339" userId="2b3d219b-f5cf-4585-ae31-2fe8c94d518f" providerId="ADAL" clId="{9FC4AC6F-0230-4130-95E4-794CE13F4C77}" dt="2023-12-27T13:51:44.467" v="88" actId="478"/>
          <ac:spMkLst>
            <pc:docMk/>
            <pc:sldMk cId="457633433" sldId="276"/>
            <ac:spMk id="6" creationId="{42A4B85D-A84A-D274-C22D-C279B86B385D}"/>
          </ac:spMkLst>
        </pc:spChg>
        <pc:spChg chg="mod">
          <ac:chgData name="Tran Thanh Lam 20200339" userId="2b3d219b-f5cf-4585-ae31-2fe8c94d518f" providerId="ADAL" clId="{9FC4AC6F-0230-4130-95E4-794CE13F4C77}" dt="2023-12-27T13:52:15.807" v="95" actId="20577"/>
          <ac:spMkLst>
            <pc:docMk/>
            <pc:sldMk cId="457633433" sldId="276"/>
            <ac:spMk id="8" creationId="{A26300CC-9F3E-4390-AF0B-2312A53F331E}"/>
          </ac:spMkLst>
        </pc:spChg>
      </pc:sldChg>
      <pc:sldChg chg="addSp delSp modSp add mod">
        <pc:chgData name="Tran Thanh Lam 20200339" userId="2b3d219b-f5cf-4585-ae31-2fe8c94d518f" providerId="ADAL" clId="{9FC4AC6F-0230-4130-95E4-794CE13F4C77}" dt="2023-12-27T14:20:01.044" v="161" actId="113"/>
        <pc:sldMkLst>
          <pc:docMk/>
          <pc:sldMk cId="3059716199" sldId="277"/>
        </pc:sldMkLst>
        <pc:graphicFrameChg chg="add mod modGraphic">
          <ac:chgData name="Tran Thanh Lam 20200339" userId="2b3d219b-f5cf-4585-ae31-2fe8c94d518f" providerId="ADAL" clId="{9FC4AC6F-0230-4130-95E4-794CE13F4C77}" dt="2023-12-27T14:20:01.044" v="161" actId="113"/>
          <ac:graphicFrameMkLst>
            <pc:docMk/>
            <pc:sldMk cId="3059716199" sldId="277"/>
            <ac:graphicFrameMk id="4" creationId="{8CC644F7-3144-46D8-E306-889B376B22E2}"/>
          </ac:graphicFrameMkLst>
        </pc:graphicFrameChg>
        <pc:picChg chg="del">
          <ac:chgData name="Tran Thanh Lam 20200339" userId="2b3d219b-f5cf-4585-ae31-2fe8c94d518f" providerId="ADAL" clId="{9FC4AC6F-0230-4130-95E4-794CE13F4C77}" dt="2023-12-27T14:19:13.387" v="149" actId="478"/>
          <ac:picMkLst>
            <pc:docMk/>
            <pc:sldMk cId="3059716199" sldId="277"/>
            <ac:picMk id="13" creationId="{D24BFFD0-DAD7-EC7A-2BC9-6700FE2E76A1}"/>
          </ac:picMkLst>
        </pc:picChg>
        <pc:picChg chg="del">
          <ac:chgData name="Tran Thanh Lam 20200339" userId="2b3d219b-f5cf-4585-ae31-2fe8c94d518f" providerId="ADAL" clId="{9FC4AC6F-0230-4130-95E4-794CE13F4C77}" dt="2023-12-27T14:19:13.387" v="149" actId="478"/>
          <ac:picMkLst>
            <pc:docMk/>
            <pc:sldMk cId="3059716199" sldId="277"/>
            <ac:picMk id="15" creationId="{3BB188E1-A5D4-8A9C-E0BA-3BBB986822A8}"/>
          </ac:picMkLst>
        </pc:picChg>
        <pc:picChg chg="del">
          <ac:chgData name="Tran Thanh Lam 20200339" userId="2b3d219b-f5cf-4585-ae31-2fe8c94d518f" providerId="ADAL" clId="{9FC4AC6F-0230-4130-95E4-794CE13F4C77}" dt="2023-12-27T14:19:13.387" v="149" actId="478"/>
          <ac:picMkLst>
            <pc:docMk/>
            <pc:sldMk cId="3059716199" sldId="277"/>
            <ac:picMk id="16" creationId="{1D157162-04A1-2865-8C7A-7B6B7836D8B9}"/>
          </ac:picMkLst>
        </pc:picChg>
        <pc:picChg chg="del">
          <ac:chgData name="Tran Thanh Lam 20200339" userId="2b3d219b-f5cf-4585-ae31-2fe8c94d518f" providerId="ADAL" clId="{9FC4AC6F-0230-4130-95E4-794CE13F4C77}" dt="2023-12-27T14:19:13.387" v="149" actId="478"/>
          <ac:picMkLst>
            <pc:docMk/>
            <pc:sldMk cId="3059716199" sldId="277"/>
            <ac:picMk id="18" creationId="{3A9B7399-6B91-B7DC-26BE-D847409C35C7}"/>
          </ac:picMkLst>
        </pc:picChg>
      </pc:sldChg>
      <pc:sldChg chg="delSp add mod delAnim modAnim">
        <pc:chgData name="Tran Thanh Lam 20200339" userId="2b3d219b-f5cf-4585-ae31-2fe8c94d518f" providerId="ADAL" clId="{9FC4AC6F-0230-4130-95E4-794CE13F4C77}" dt="2023-12-27T14:26:22.861" v="225"/>
        <pc:sldMkLst>
          <pc:docMk/>
          <pc:sldMk cId="712236514" sldId="278"/>
        </pc:sldMkLst>
        <pc:spChg chg="del">
          <ac:chgData name="Tran Thanh Lam 20200339" userId="2b3d219b-f5cf-4585-ae31-2fe8c94d518f" providerId="ADAL" clId="{9FC4AC6F-0230-4130-95E4-794CE13F4C77}" dt="2023-12-27T14:21:57.066" v="183" actId="478"/>
          <ac:spMkLst>
            <pc:docMk/>
            <pc:sldMk cId="712236514" sldId="278"/>
            <ac:spMk id="6" creationId="{C4FBDE09-A0DF-C5B9-48D7-180C5A7BF27C}"/>
          </ac:spMkLst>
        </pc:spChg>
        <pc:picChg chg="del">
          <ac:chgData name="Tran Thanh Lam 20200339" userId="2b3d219b-f5cf-4585-ae31-2fe8c94d518f" providerId="ADAL" clId="{9FC4AC6F-0230-4130-95E4-794CE13F4C77}" dt="2023-12-27T14:21:54.136" v="182" actId="478"/>
          <ac:picMkLst>
            <pc:docMk/>
            <pc:sldMk cId="712236514" sldId="278"/>
            <ac:picMk id="8" creationId="{B190AC87-C3EE-D450-05AD-6FC284262DF0}"/>
          </ac:picMkLst>
        </pc:picChg>
      </pc:sldChg>
      <pc:sldChg chg="addSp delSp modSp add mod">
        <pc:chgData name="Tran Thanh Lam 20200339" userId="2b3d219b-f5cf-4585-ae31-2fe8c94d518f" providerId="ADAL" clId="{9FC4AC6F-0230-4130-95E4-794CE13F4C77}" dt="2023-12-27T14:25:31.316" v="222" actId="1076"/>
        <pc:sldMkLst>
          <pc:docMk/>
          <pc:sldMk cId="2641443739" sldId="279"/>
        </pc:sldMkLst>
        <pc:spChg chg="mod">
          <ac:chgData name="Tran Thanh Lam 20200339" userId="2b3d219b-f5cf-4585-ae31-2fe8c94d518f" providerId="ADAL" clId="{9FC4AC6F-0230-4130-95E4-794CE13F4C77}" dt="2023-12-27T14:25:31.316" v="222" actId="1076"/>
          <ac:spMkLst>
            <pc:docMk/>
            <pc:sldMk cId="2641443739" sldId="279"/>
            <ac:spMk id="9" creationId="{5B889B4D-842C-6890-F3DD-9C35EBDC8D7B}"/>
          </ac:spMkLst>
        </pc:spChg>
        <pc:spChg chg="mod">
          <ac:chgData name="Tran Thanh Lam 20200339" userId="2b3d219b-f5cf-4585-ae31-2fe8c94d518f" providerId="ADAL" clId="{9FC4AC6F-0230-4130-95E4-794CE13F4C77}" dt="2023-12-27T14:25:31.316" v="222" actId="1076"/>
          <ac:spMkLst>
            <pc:docMk/>
            <pc:sldMk cId="2641443739" sldId="279"/>
            <ac:spMk id="13" creationId="{ABE09632-34FA-25FA-3CF9-944108139CBE}"/>
          </ac:spMkLst>
        </pc:spChg>
        <pc:spChg chg="mod">
          <ac:chgData name="Tran Thanh Lam 20200339" userId="2b3d219b-f5cf-4585-ae31-2fe8c94d518f" providerId="ADAL" clId="{9FC4AC6F-0230-4130-95E4-794CE13F4C77}" dt="2023-12-27T14:25:31.316" v="222" actId="1076"/>
          <ac:spMkLst>
            <pc:docMk/>
            <pc:sldMk cId="2641443739" sldId="279"/>
            <ac:spMk id="15" creationId="{BF8C4FAF-4C59-9BA9-7C9A-31E8D690D730}"/>
          </ac:spMkLst>
        </pc:spChg>
        <pc:graphicFrameChg chg="add mod">
          <ac:chgData name="Tran Thanh Lam 20200339" userId="2b3d219b-f5cf-4585-ae31-2fe8c94d518f" providerId="ADAL" clId="{9FC4AC6F-0230-4130-95E4-794CE13F4C77}" dt="2023-12-27T14:25:31.316" v="222" actId="1076"/>
          <ac:graphicFrameMkLst>
            <pc:docMk/>
            <pc:sldMk cId="2641443739" sldId="279"/>
            <ac:graphicFrameMk id="4" creationId="{804C148A-2B63-783F-903E-9B46497C6F3D}"/>
          </ac:graphicFrameMkLst>
        </pc:graphicFrameChg>
        <pc:graphicFrameChg chg="del mod modGraphic">
          <ac:chgData name="Tran Thanh Lam 20200339" userId="2b3d219b-f5cf-4585-ae31-2fe8c94d518f" providerId="ADAL" clId="{9FC4AC6F-0230-4130-95E4-794CE13F4C77}" dt="2023-12-27T14:24:48.466" v="213" actId="478"/>
          <ac:graphicFrameMkLst>
            <pc:docMk/>
            <pc:sldMk cId="2641443739" sldId="279"/>
            <ac:graphicFrameMk id="11" creationId="{F3AEBBBE-AF98-F372-B4D2-756C8F66C51F}"/>
          </ac:graphicFrameMkLst>
        </pc:graphicFrameChg>
        <pc:graphicFrameChg chg="mod modGraphic">
          <ac:chgData name="Tran Thanh Lam 20200339" userId="2b3d219b-f5cf-4585-ae31-2fe8c94d518f" providerId="ADAL" clId="{9FC4AC6F-0230-4130-95E4-794CE13F4C77}" dt="2023-12-27T14:25:31.316" v="222" actId="1076"/>
          <ac:graphicFrameMkLst>
            <pc:docMk/>
            <pc:sldMk cId="2641443739" sldId="279"/>
            <ac:graphicFrameMk id="12" creationId="{4F048044-CB2D-8AC2-7DD8-E062A9377DA9}"/>
          </ac:graphicFrameMkLst>
        </pc:graphicFrameChg>
        <pc:picChg chg="del">
          <ac:chgData name="Tran Thanh Lam 20200339" userId="2b3d219b-f5cf-4585-ae31-2fe8c94d518f" providerId="ADAL" clId="{9FC4AC6F-0230-4130-95E4-794CE13F4C77}" dt="2023-12-27T14:23:22.689" v="194" actId="478"/>
          <ac:picMkLst>
            <pc:docMk/>
            <pc:sldMk cId="2641443739" sldId="279"/>
            <ac:picMk id="10" creationId="{1CB7EAFF-40F6-4D76-DCA5-46BF656A7720}"/>
          </ac:picMkLst>
        </pc:picChg>
      </pc:sldChg>
    </pc:docChg>
  </pc:docChgLst>
  <pc:docChgLst>
    <pc:chgData name="Nguyen Phuong Linh 20206203" userId="S::linh.np206203@sis.hust.edu.vn::9fba5ba8-2210-4a21-8bc6-ba0e6b191922" providerId="AD" clId="Web-{64AA1517-77C8-A46C-CB2F-5CEDDE6CBD6B}"/>
    <pc:docChg chg="modSld sldOrd">
      <pc:chgData name="Nguyen Phuong Linh 20206203" userId="S::linh.np206203@sis.hust.edu.vn::9fba5ba8-2210-4a21-8bc6-ba0e6b191922" providerId="AD" clId="Web-{64AA1517-77C8-A46C-CB2F-5CEDDE6CBD6B}" dt="2023-12-27T17:59:42.329" v="265" actId="1076"/>
      <pc:docMkLst>
        <pc:docMk/>
      </pc:docMkLst>
      <pc:sldChg chg="addSp delSp modSp">
        <pc:chgData name="Nguyen Phuong Linh 20206203" userId="S::linh.np206203@sis.hust.edu.vn::9fba5ba8-2210-4a21-8bc6-ba0e6b191922" providerId="AD" clId="Web-{64AA1517-77C8-A46C-CB2F-5CEDDE6CBD6B}" dt="2023-12-27T17:43:47.833" v="25" actId="14100"/>
        <pc:sldMkLst>
          <pc:docMk/>
          <pc:sldMk cId="1345431603" sldId="268"/>
        </pc:sldMkLst>
        <pc:spChg chg="mod">
          <ac:chgData name="Nguyen Phuong Linh 20206203" userId="S::linh.np206203@sis.hust.edu.vn::9fba5ba8-2210-4a21-8bc6-ba0e6b191922" providerId="AD" clId="Web-{64AA1517-77C8-A46C-CB2F-5CEDDE6CBD6B}" dt="2023-12-27T17:43:47.833" v="25" actId="14100"/>
          <ac:spMkLst>
            <pc:docMk/>
            <pc:sldMk cId="1345431603" sldId="268"/>
            <ac:spMk id="6" creationId="{C4FBDE09-A0DF-C5B9-48D7-180C5A7BF27C}"/>
          </ac:spMkLst>
        </pc:spChg>
        <pc:picChg chg="del">
          <ac:chgData name="Nguyen Phuong Linh 20206203" userId="S::linh.np206203@sis.hust.edu.vn::9fba5ba8-2210-4a21-8bc6-ba0e6b191922" providerId="AD" clId="Web-{64AA1517-77C8-A46C-CB2F-5CEDDE6CBD6B}" dt="2023-12-27T17:41:55.720" v="4"/>
          <ac:picMkLst>
            <pc:docMk/>
            <pc:sldMk cId="1345431603" sldId="268"/>
            <ac:picMk id="8" creationId="{B190AC87-C3EE-D450-05AD-6FC284262DF0}"/>
          </ac:picMkLst>
        </pc:picChg>
        <pc:picChg chg="add mod">
          <ac:chgData name="Nguyen Phuong Linh 20206203" userId="S::linh.np206203@sis.hust.edu.vn::9fba5ba8-2210-4a21-8bc6-ba0e6b191922" providerId="AD" clId="Web-{64AA1517-77C8-A46C-CB2F-5CEDDE6CBD6B}" dt="2023-12-27T17:43:18.629" v="16" actId="1076"/>
          <ac:picMkLst>
            <pc:docMk/>
            <pc:sldMk cId="1345431603" sldId="268"/>
            <ac:picMk id="9" creationId="{47FDEB2D-C53F-C6CA-3CDA-CA44F6B3F623}"/>
          </ac:picMkLst>
        </pc:picChg>
      </pc:sldChg>
      <pc:sldChg chg="modSp">
        <pc:chgData name="Nguyen Phuong Linh 20206203" userId="S::linh.np206203@sis.hust.edu.vn::9fba5ba8-2210-4a21-8bc6-ba0e6b191922" providerId="AD" clId="Web-{64AA1517-77C8-A46C-CB2F-5CEDDE6CBD6B}" dt="2023-12-27T17:48:43.324" v="264" actId="1076"/>
        <pc:sldMkLst>
          <pc:docMk/>
          <pc:sldMk cId="330235876" sldId="271"/>
        </pc:sldMkLst>
        <pc:spChg chg="mod">
          <ac:chgData name="Nguyen Phuong Linh 20206203" userId="S::linh.np206203@sis.hust.edu.vn::9fba5ba8-2210-4a21-8bc6-ba0e6b191922" providerId="AD" clId="Web-{64AA1517-77C8-A46C-CB2F-5CEDDE6CBD6B}" dt="2023-12-27T17:48:43.324" v="264" actId="1076"/>
          <ac:spMkLst>
            <pc:docMk/>
            <pc:sldMk cId="330235876" sldId="271"/>
            <ac:spMk id="6" creationId="{42A4B85D-A84A-D274-C22D-C279B86B385D}"/>
          </ac:spMkLst>
        </pc:spChg>
      </pc:sldChg>
      <pc:sldChg chg="modSp">
        <pc:chgData name="Nguyen Phuong Linh 20206203" userId="S::linh.np206203@sis.hust.edu.vn::9fba5ba8-2210-4a21-8bc6-ba0e6b191922" providerId="AD" clId="Web-{64AA1517-77C8-A46C-CB2F-5CEDDE6CBD6B}" dt="2023-12-27T17:48:29.558" v="257" actId="20577"/>
        <pc:sldMkLst>
          <pc:docMk/>
          <pc:sldMk cId="457633433" sldId="276"/>
        </pc:sldMkLst>
        <pc:spChg chg="mod">
          <ac:chgData name="Nguyen Phuong Linh 20206203" userId="S::linh.np206203@sis.hust.edu.vn::9fba5ba8-2210-4a21-8bc6-ba0e6b191922" providerId="AD" clId="Web-{64AA1517-77C8-A46C-CB2F-5CEDDE6CBD6B}" dt="2023-12-27T17:48:29.558" v="257" actId="20577"/>
          <ac:spMkLst>
            <pc:docMk/>
            <pc:sldMk cId="457633433" sldId="276"/>
            <ac:spMk id="8" creationId="{A26300CC-9F3E-4390-AF0B-2312A53F331E}"/>
          </ac:spMkLst>
        </pc:spChg>
      </pc:sldChg>
      <pc:sldChg chg="modSp ord">
        <pc:chgData name="Nguyen Phuong Linh 20206203" userId="S::linh.np206203@sis.hust.edu.vn::9fba5ba8-2210-4a21-8bc6-ba0e6b191922" providerId="AD" clId="Web-{64AA1517-77C8-A46C-CB2F-5CEDDE6CBD6B}" dt="2023-12-27T17:59:42.329" v="265" actId="1076"/>
        <pc:sldMkLst>
          <pc:docMk/>
          <pc:sldMk cId="3059716199" sldId="277"/>
        </pc:sldMkLst>
        <pc:graphicFrameChg chg="mod">
          <ac:chgData name="Nguyen Phuong Linh 20206203" userId="S::linh.np206203@sis.hust.edu.vn::9fba5ba8-2210-4a21-8bc6-ba0e6b191922" providerId="AD" clId="Web-{64AA1517-77C8-A46C-CB2F-5CEDDE6CBD6B}" dt="2023-12-27T17:59:42.329" v="265" actId="1076"/>
          <ac:graphicFrameMkLst>
            <pc:docMk/>
            <pc:sldMk cId="3059716199" sldId="277"/>
            <ac:graphicFrameMk id="6" creationId="{87A50C69-66DE-F996-DBE0-E3D1AA6311E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8F76-4377-43C6-9BF3-E46FB89410F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C953-34BA-4097-92FB-22743651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Good morning, everyone. I'm Thanh Lam, a student at Hanoi University of Science and Technology-school of electrical engineering. Right away, can you picture yourself attending this conference online, surrounded by a global audience through advanced VR headsets? However, a challenge persists – not every corner of the world has a cellular network robust enough for a truly immersive VR experience. Hence, the opportunity for applying smart methods to distribute limited resources is open.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2800" b="0" i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Today, It is an honour for me to represent for our research team to discuss about the method to optimize live 360-degree video streaming, both in unicast and multicast scenarios.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C953-34BA-4097-92FB-227436517D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54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This presentation separated in four parts: introduction, proposed method, evaluation, and finally, conclusion and future 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C953-34BA-4097-92FB-227436517D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This presentation separated in four parts: introduction, proposed method, evaluation, and finally, conclusion and future 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C953-34BA-4097-92FB-227436517D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This presentation separated in four parts: introduction, proposed method, evaluation, and finally, conclusion and future 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C953-34BA-4097-92FB-227436517D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This presentation separated in four parts: introduction, proposed method, evaluation, and finally, conclusion and future 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C953-34BA-4097-92FB-227436517D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This presentation separated in four parts: introduction, proposed method, evaluation, and finally, conclusion and future 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C953-34BA-4097-92FB-227436517D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This presentation separated in four parts: introduction, proposed method, evaluation, and finally, conclusion and future 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C953-34BA-4097-92FB-227436517D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This presentation separated in four parts: introduction, proposed method, evaluation, and finally, conclusion and future 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C953-34BA-4097-92FB-227436517D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This presentation separated in four parts: introduction, proposed method, evaluation, and finally, conclusion and future 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C953-34BA-4097-92FB-227436517D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72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This presentation separated in four parts: introduction, proposed method, evaluation, and finally, conclusion and future 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C953-34BA-4097-92FB-227436517D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2470-36AB-1DDE-C456-D1C963343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4A6F8-D9DB-B01D-6953-4BECA0683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D451-8EB2-C99F-484F-65CEFD78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E253-ABB9-493C-9E52-3A9B8ED1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213C-9784-4DF2-B31D-2B57B238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EC82-1E19-9F0B-4A77-699FE31E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AEAFD-30E5-E0C6-5016-EF00E286E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400C-D5AA-221F-A79F-B5C56764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BC554-34DE-DE8B-53B6-851D2D08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A047-30E2-867D-3148-E5D1DD91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1FCBA-2C14-A683-D097-20D984748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D80B6-CF2C-017F-49FD-A15544E8E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334C-1B94-7C76-6C88-C2DFB2DE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16B9-D0F8-D10D-B074-05E25AF7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9B1B-080F-B2EC-A59C-34D775E4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6B71-09F1-898E-68AF-437D44A0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CF3C-CECF-1CBC-8272-9BBFCC5D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5E42-D970-14DA-1731-49731CD5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379D-80E1-A9F5-6A4D-6B4B7E94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E878-A6CD-E1BD-D956-893B91EF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3848-3DF2-F328-355D-8CB4DCBE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E84A-7B30-52D1-7313-9E1810CE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E630-608C-AF8A-22F6-7FE51807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EFD3-5CD9-5EB5-E127-DE1E50B5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7B9D-5FDB-CAA0-BEFE-370F5124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F69D-D61D-F9D3-D496-062979AE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3F40-FDAA-6EE1-A41A-FAD8BAED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54E0A-C513-14F2-B445-2E76BB9DB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166C4-00AC-F0F9-45D6-84FF2E8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9D2AB-03A5-7881-3AE4-E75103C3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6BCD2-2873-C98D-18AC-9C373282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4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943F-31CF-9698-5D6A-C2E9E77A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33430-235D-8DE5-D3FF-B6E8F981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9454-AAEF-1073-B60D-DAEDE1368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86C3E-4AAC-310D-6FBD-D62F8A00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29CFE-EB17-0420-E37A-D201FFE2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25587-F89D-E480-D0AE-4092F53B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F5381-0434-DF6E-21B1-B3A13786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A6550-6EEB-DF63-352B-E383F9DC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37B4-624C-008F-6416-F28596CC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D13F5-A9C8-E668-AA2D-4E8CEDF7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403DE-366A-397E-C0BC-86E14008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97ED2-77C8-0407-75C8-42ED86D7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9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11016-93AE-66E1-CFD7-8A9D810D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47DF2-70A2-6945-70A9-719943AE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00C84-9F6E-7D0E-814A-76648EB0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A242-2A24-C3D1-A845-8A069818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4404-276A-7B11-CF39-421C3C31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6FED2-E7EE-8F18-F786-8494A2926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EEDA-7F22-CD37-D021-4DB385F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F17AD-3800-DEAB-6EFA-959ED51C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600C7-7856-A6A4-EE2B-AFD0236D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2FD7-FCE8-511E-415D-1F16B0F3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D07DF-12B3-67EA-96B8-30463BCE9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CD3D3-4559-4F8B-FD01-98960051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E4DF3-65EA-3A3D-270D-D24DBD77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0A9AC-89E8-2C82-7325-21A3B896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91214-2701-A988-B6A9-D46DA90F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8ADE3-5AE4-1AB8-BCE0-924F023D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1007-41C6-D497-0052-46F873E4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1289-963C-6EFA-2761-B56D4CA82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0DAE5-3A56-446A-9C75-1CF0224A0F3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39DE1-9BE3-1CBA-AE64-FEEE6599C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4B74-869C-1869-0153-72AC8A43E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5B64-4B07-4AA8-9103-89352559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9FB1BB-C318-3649-5879-BA6D7D2B8863}"/>
              </a:ext>
            </a:extLst>
          </p:cNvPr>
          <p:cNvSpPr txBox="1"/>
          <p:nvPr/>
        </p:nvSpPr>
        <p:spPr>
          <a:xfrm>
            <a:off x="11904" y="2701171"/>
            <a:ext cx="121919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HIỆN, PHÂN LOẠI CẢM XÚC REAL-TIME </a:t>
            </a:r>
          </a:p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QUA WEBCAM</a:t>
            </a:r>
          </a:p>
          <a:p>
            <a:pPr algn="ctr"/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8A378B9-DA3F-86A9-3DD4-133196F1B9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42" y="1136659"/>
            <a:ext cx="906116" cy="13511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B671E-3675-C134-E957-A6F63073197D}"/>
              </a:ext>
            </a:extLst>
          </p:cNvPr>
          <p:cNvSpPr txBox="1"/>
          <p:nvPr/>
        </p:nvSpPr>
        <p:spPr>
          <a:xfrm>
            <a:off x="11905" y="0"/>
            <a:ext cx="12180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 </a:t>
            </a:r>
          </a:p>
          <a:p>
            <a:pPr algn="ctr"/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 ĐIỆN - ĐIỆN TỬ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4EDA-07BC-3E6D-61A0-A4D8349298FE}"/>
              </a:ext>
            </a:extLst>
          </p:cNvPr>
          <p:cNvSpPr txBox="1"/>
          <p:nvPr/>
        </p:nvSpPr>
        <p:spPr>
          <a:xfrm>
            <a:off x="3395969" y="4244013"/>
            <a:ext cx="54238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Nhóm 23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	Nguyễn Phương Linh – 20206203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©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Nguyễn Ngọc Dương – 20200122</a:t>
            </a:r>
          </a:p>
          <a:p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	Trần Thành Lâm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– 20200339</a:t>
            </a:r>
          </a:p>
          <a:p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E29A9-C18F-31A6-8277-9A8A4CBE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04389"/>
            <a:ext cx="12192000" cy="46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557A3E-4813-EF9E-E84B-DE7AB18B8404}"/>
              </a:ext>
            </a:extLst>
          </p:cNvPr>
          <p:cNvSpPr txBox="1"/>
          <p:nvPr/>
        </p:nvSpPr>
        <p:spPr>
          <a:xfrm>
            <a:off x="5165124" y="6451498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55012-EF58-46F3-7BB6-818584CA4873}"/>
              </a:ext>
            </a:extLst>
          </p:cNvPr>
          <p:cNvSpPr txBox="1"/>
          <p:nvPr/>
        </p:nvSpPr>
        <p:spPr>
          <a:xfrm>
            <a:off x="1" y="6457980"/>
            <a:ext cx="125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28/12/2023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E863D-2493-BDEF-C41A-4494880182EA}"/>
              </a:ext>
            </a:extLst>
          </p:cNvPr>
          <p:cNvSpPr txBox="1"/>
          <p:nvPr/>
        </p:nvSpPr>
        <p:spPr>
          <a:xfrm>
            <a:off x="9191624" y="6451498"/>
            <a:ext cx="300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Emotion Detection</a:t>
            </a:r>
          </a:p>
        </p:txBody>
      </p:sp>
    </p:spTree>
    <p:extLst>
      <p:ext uri="{BB962C8B-B14F-4D97-AF65-F5344CB8AC3E}">
        <p14:creationId xmlns:p14="http://schemas.microsoft.com/office/powerpoint/2010/main" val="27454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63"/>
    </mc:Choice>
    <mc:Fallback xmlns="">
      <p:transition spd="slow" advTm="74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D69D0-962F-7115-D561-39A5D6F5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4389"/>
            <a:ext cx="12192000" cy="46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73EE3-A798-249A-EAE5-1C3D2E3D98BD}"/>
              </a:ext>
            </a:extLst>
          </p:cNvPr>
          <p:cNvSpPr txBox="1"/>
          <p:nvPr/>
        </p:nvSpPr>
        <p:spPr>
          <a:xfrm>
            <a:off x="5165124" y="6451498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F8AEB67-D91E-140C-517A-F049940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FUTURE WORK</a:t>
            </a:r>
            <a:endParaRPr kumimoji="1" lang="ja-JP" altLang="en-US" sz="3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885E1-45A3-3792-5CF0-7319AB8EA6D1}"/>
              </a:ext>
            </a:extLst>
          </p:cNvPr>
          <p:cNvSpPr txBox="1"/>
          <p:nvPr/>
        </p:nvSpPr>
        <p:spPr>
          <a:xfrm>
            <a:off x="1" y="6457980"/>
            <a:ext cx="125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28/12/2023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B93A-21D3-F738-9999-B753F8C63843}"/>
              </a:ext>
            </a:extLst>
          </p:cNvPr>
          <p:cNvSpPr txBox="1"/>
          <p:nvPr/>
        </p:nvSpPr>
        <p:spPr>
          <a:xfrm>
            <a:off x="9191624" y="6451498"/>
            <a:ext cx="300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Emotion Detection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685190A4-BBB8-16D4-C9ED-4221A2030A67}"/>
              </a:ext>
            </a:extLst>
          </p:cNvPr>
          <p:cNvSpPr/>
          <p:nvPr/>
        </p:nvSpPr>
        <p:spPr>
          <a:xfrm>
            <a:off x="4674307" y="2303552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4B85D-A84A-D274-C22D-C279B86B385D}"/>
              </a:ext>
            </a:extLst>
          </p:cNvPr>
          <p:cNvSpPr txBox="1"/>
          <p:nvPr/>
        </p:nvSpPr>
        <p:spPr>
          <a:xfrm>
            <a:off x="1254334" y="1079854"/>
            <a:ext cx="9563877" cy="5632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28600" algn="just"/>
            <a:r>
              <a:rPr lang="vi-VN" sz="2000" b="1" dirty="0">
                <a:latin typeface="Times New Roman"/>
                <a:cs typeface="Times New Roman"/>
              </a:rPr>
              <a:t>Đánh giá 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/>
                <a:cs typeface="Times New Roman"/>
              </a:rPr>
              <a:t>Mô hình hiện tại chưa đạt độ chính xác cao (</a:t>
            </a:r>
            <a:r>
              <a:rPr lang="en-US" sz="2000" dirty="0" err="1">
                <a:latin typeface="Times New Roman"/>
                <a:cs typeface="Times New Roman"/>
              </a:rPr>
              <a:t>Mô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hình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tốt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nhất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độ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chính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xác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68 %, Loss ≈ 0.</a:t>
            </a:r>
            <a:r>
              <a:rPr lang="vi-VN" sz="2000" dirty="0">
                <a:latin typeface="Times New Roman"/>
                <a:cs typeface="Times New Roman"/>
              </a:rPr>
              <a:t>95), đặc biệt khi khuôn mặt ngửa về sau. </a:t>
            </a:r>
            <a:r>
              <a:rPr lang="en-US" sz="2000" dirty="0" err="1">
                <a:latin typeface="Times New Roman"/>
                <a:cs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hình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bắt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hội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tụ</a:t>
            </a:r>
            <a:r>
              <a:rPr lang="en-US" sz="2000" dirty="0">
                <a:latin typeface="Times New Roman"/>
                <a:cs typeface="Times New Roman"/>
              </a:rPr>
              <a:t> ở </a:t>
            </a:r>
            <a:r>
              <a:rPr lang="en-US" sz="2000" dirty="0" err="1">
                <a:latin typeface="Times New Roman"/>
                <a:cs typeface="Times New Roman"/>
              </a:rPr>
              <a:t>vòng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lặp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thứ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vi-VN" sz="2000" dirty="0">
                <a:latin typeface="Times New Roman"/>
                <a:cs typeface="Times New Roman"/>
              </a:rPr>
              <a:t>25.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/>
                <a:cs typeface="Times New Roman"/>
              </a:rPr>
              <a:t>Tốc độ đo đạt được (khoảng 15ms-20ms/1 </a:t>
            </a:r>
            <a:r>
              <a:rPr lang="vi-VN" sz="2000" dirty="0" err="1">
                <a:latin typeface="Times New Roman"/>
                <a:cs typeface="Times New Roman"/>
              </a:rPr>
              <a:t>frame</a:t>
            </a:r>
            <a:r>
              <a:rPr lang="vi-VN" sz="2000" dirty="0">
                <a:latin typeface="Times New Roman"/>
                <a:cs typeface="Times New Roman"/>
              </a:rPr>
              <a:t> = 50-66 </a:t>
            </a:r>
            <a:r>
              <a:rPr lang="vi-VN" sz="2000" dirty="0" err="1">
                <a:latin typeface="Times New Roman"/>
                <a:cs typeface="Times New Roman"/>
              </a:rPr>
              <a:t>fsp</a:t>
            </a:r>
            <a:r>
              <a:rPr lang="vi-VN" sz="2000" dirty="0">
                <a:latin typeface="Times New Roman"/>
                <a:cs typeface="Times New Roman"/>
              </a:rPr>
              <a:t>) đáp ứng yêu cầu thời gian thực (&gt;20 </a:t>
            </a:r>
            <a:r>
              <a:rPr lang="vi-VN" sz="2000" dirty="0" err="1">
                <a:latin typeface="Times New Roman"/>
                <a:cs typeface="Times New Roman"/>
              </a:rPr>
              <a:t>fps</a:t>
            </a:r>
            <a:r>
              <a:rPr lang="vi-VN" sz="2000" dirty="0">
                <a:latin typeface="Times New Roman"/>
                <a:cs typeface="Times New Roman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/>
                <a:cs typeface="Times New Roman"/>
              </a:rPr>
              <a:t>Dữ liệu nhỏ, đơn giản (48x48 </a:t>
            </a:r>
            <a:r>
              <a:rPr lang="vi-VN" sz="2000" dirty="0" err="1">
                <a:latin typeface="Times New Roman"/>
                <a:cs typeface="Times New Roman"/>
              </a:rPr>
              <a:t>grayscale</a:t>
            </a:r>
            <a:r>
              <a:rPr lang="vi-VN" sz="2000" dirty="0">
                <a:latin typeface="Times New Roman"/>
                <a:cs typeface="Times New Roman"/>
              </a:rPr>
              <a:t>), mất cân bằng, và nhiều khuyết điểm (gán nhãn sai).Cảm xúc như ghê tởm, sợ hãi khó phân loại do </a:t>
            </a:r>
            <a:r>
              <a:rPr lang="vi-VN" sz="2000" dirty="0" err="1">
                <a:latin typeface="Times New Roman"/>
                <a:cs typeface="Times New Roman"/>
              </a:rPr>
              <a:t>dataset</a:t>
            </a:r>
            <a:r>
              <a:rPr lang="vi-VN" sz="2000" dirty="0">
                <a:latin typeface="Times New Roman"/>
                <a:cs typeface="Times New Roman"/>
              </a:rPr>
              <a:t> ít và không đa dạng.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/>
                <a:cs typeface="Times New Roman"/>
              </a:rPr>
              <a:t>Mô hình sử dụng </a:t>
            </a:r>
            <a:r>
              <a:rPr lang="vi-VN" sz="2000" dirty="0" err="1">
                <a:latin typeface="Times New Roman"/>
                <a:cs typeface="Times New Roman"/>
              </a:rPr>
              <a:t>Focal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Loss</a:t>
            </a:r>
            <a:r>
              <a:rPr lang="vi-VN" sz="2000" dirty="0">
                <a:latin typeface="Times New Roman"/>
                <a:cs typeface="Times New Roman"/>
              </a:rPr>
              <a:t> có </a:t>
            </a:r>
            <a:r>
              <a:rPr lang="vi-VN" sz="2000" dirty="0" err="1">
                <a:latin typeface="Times New Roman"/>
                <a:cs typeface="Times New Roman"/>
              </a:rPr>
              <a:t>loss</a:t>
            </a:r>
            <a:r>
              <a:rPr lang="vi-VN" sz="2000" dirty="0">
                <a:latin typeface="Times New Roman"/>
                <a:cs typeface="Times New Roman"/>
              </a:rPr>
              <a:t> tối ưu, nhưng độ chính xác kém hơn so với </a:t>
            </a:r>
            <a:r>
              <a:rPr lang="vi-VN" sz="2000" dirty="0" err="1">
                <a:latin typeface="Times New Roman"/>
                <a:cs typeface="Times New Roman"/>
              </a:rPr>
              <a:t>Categorical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Cross-entropy</a:t>
            </a:r>
            <a:r>
              <a:rPr lang="vi-VN" sz="2000" dirty="0">
                <a:latin typeface="Times New Roman"/>
                <a:cs typeface="Times New Roman"/>
              </a:rPr>
              <a:t>.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vi-VN" sz="2000" dirty="0">
              <a:latin typeface="Times New Roman"/>
              <a:cs typeface="Times New Roman"/>
            </a:endParaRPr>
          </a:p>
          <a:p>
            <a:pPr marL="228600" algn="just"/>
            <a:r>
              <a:rPr lang="vi-VN" sz="2000" b="1" dirty="0" err="1">
                <a:latin typeface="Times New Roman"/>
                <a:cs typeface="Times New Roman"/>
              </a:rPr>
              <a:t>FutureWork</a:t>
            </a:r>
            <a:endParaRPr lang="vi-VN" sz="2000" b="1" dirty="0">
              <a:latin typeface="Times New Roman"/>
              <a:cs typeface="Times New Roman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/>
                <a:cs typeface="Times New Roman"/>
              </a:rPr>
              <a:t>Tự Thu thập Dữ liệu : Cải tiến thêm để </a:t>
            </a:r>
            <a:r>
              <a:rPr lang="vi-VN" sz="2000" dirty="0" err="1">
                <a:latin typeface="Times New Roman"/>
                <a:cs typeface="Times New Roman"/>
              </a:rPr>
              <a:t>performance</a:t>
            </a:r>
            <a:r>
              <a:rPr lang="vi-VN" sz="2000" dirty="0">
                <a:latin typeface="Times New Roman"/>
                <a:cs typeface="Times New Roman"/>
              </a:rPr>
              <a:t> tốt hơn </a:t>
            </a:r>
            <a:r>
              <a:rPr lang="vi-VN" sz="2000" dirty="0">
                <a:latin typeface="Times New Roman"/>
                <a:cs typeface="Times New Roman"/>
                <a:sym typeface="Wingdings" panose="05000000000000000000" pitchFamily="2" charset="2"/>
              </a:rPr>
              <a:t> Thử tệp </a:t>
            </a:r>
            <a:r>
              <a:rPr lang="vi-VN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data</a:t>
            </a:r>
            <a:r>
              <a:rPr lang="vi-VN" sz="2000" dirty="0">
                <a:latin typeface="Times New Roman"/>
                <a:cs typeface="Times New Roman"/>
                <a:sym typeface="Wingdings" panose="05000000000000000000" pitchFamily="2" charset="2"/>
              </a:rPr>
              <a:t> mới hoặc thử loại </a:t>
            </a:r>
            <a:r>
              <a:rPr lang="vi-VN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model</a:t>
            </a:r>
            <a:r>
              <a:rPr lang="vi-VN" sz="2000" dirty="0">
                <a:latin typeface="Times New Roman"/>
                <a:cs typeface="Times New Roman"/>
                <a:sym typeface="Wingdings" panose="05000000000000000000" pitchFamily="2" charset="2"/>
              </a:rPr>
              <a:t> khác, thử cấu hình lại các </a:t>
            </a:r>
            <a:r>
              <a:rPr lang="vi-VN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parameter</a:t>
            </a:r>
            <a:r>
              <a:rPr lang="vi-VN" sz="2000" dirty="0">
                <a:latin typeface="Times New Roman"/>
                <a:cs typeface="Times New Roman"/>
                <a:sym typeface="Wingdings" panose="05000000000000000000" pitchFamily="2" charset="2"/>
              </a:rPr>
              <a:t> của mạng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/>
                <a:cs typeface="Times New Roman"/>
                <a:sym typeface="Wingdings" panose="05000000000000000000" pitchFamily="2" charset="2"/>
              </a:rPr>
              <a:t>YOLO: Thử triển khai bằng 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YOLO</a:t>
            </a:r>
            <a:r>
              <a:rPr lang="vi-VN" sz="2000" dirty="0">
                <a:latin typeface="Times New Roman"/>
                <a:cs typeface="Times New Roman"/>
                <a:sym typeface="Wingdings" panose="05000000000000000000" pitchFamily="2" charset="2"/>
              </a:rPr>
              <a:t> Nhược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điểm</a:t>
            </a:r>
            <a:r>
              <a:rPr lang="vi-VN" sz="2000" dirty="0">
                <a:latin typeface="Times New Roman"/>
                <a:cs typeface="Times New Roman"/>
                <a:sym typeface="Wingdings" panose="05000000000000000000" pitchFamily="2" charset="2"/>
              </a:rPr>
              <a:t>: “nặng”, nhiều tham số và lâu hơn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/>
                <a:cs typeface="Times New Roman"/>
              </a:rPr>
              <a:t>Sử dụng CNN kết hợp với các loại mạng khác hoặc có thể thử phương án học chuyển tiếp để tiết kiện thời gian huấn luyện.</a:t>
            </a:r>
            <a:endParaRPr lang="en-US" sz="2000" dirty="0">
              <a:latin typeface="Times New Roman"/>
              <a:cs typeface="Times New Roman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"/>
    </mc:Choice>
    <mc:Fallback xmlns="">
      <p:transition spd="slow" advTm="113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D69D0-962F-7115-D561-39A5D6F5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4389"/>
            <a:ext cx="12192000" cy="46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73EE3-A798-249A-EAE5-1C3D2E3D98BD}"/>
              </a:ext>
            </a:extLst>
          </p:cNvPr>
          <p:cNvSpPr txBox="1"/>
          <p:nvPr/>
        </p:nvSpPr>
        <p:spPr>
          <a:xfrm>
            <a:off x="5165124" y="6451498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F8AEB67-D91E-140C-517A-F049940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NHIỆM VỤ</a:t>
            </a:r>
            <a:endParaRPr kumimoji="1" lang="ja-JP" altLang="en-US" sz="3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885E1-45A3-3792-5CF0-7319AB8EA6D1}"/>
              </a:ext>
            </a:extLst>
          </p:cNvPr>
          <p:cNvSpPr txBox="1"/>
          <p:nvPr/>
        </p:nvSpPr>
        <p:spPr>
          <a:xfrm>
            <a:off x="1" y="6457980"/>
            <a:ext cx="125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28/12/2023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B93A-21D3-F738-9999-B753F8C63843}"/>
              </a:ext>
            </a:extLst>
          </p:cNvPr>
          <p:cNvSpPr txBox="1"/>
          <p:nvPr/>
        </p:nvSpPr>
        <p:spPr>
          <a:xfrm>
            <a:off x="9191624" y="6451498"/>
            <a:ext cx="300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Emotion Detection</a:t>
            </a:r>
          </a:p>
        </p:txBody>
      </p:sp>
      <p:sp>
        <p:nvSpPr>
          <p:cNvPr id="9" name="Freeform 1">
            <a:extLst>
              <a:ext uri="{FF2B5EF4-FFF2-40B4-BE49-F238E27FC236}">
                <a16:creationId xmlns:a16="http://schemas.microsoft.com/office/drawing/2014/main" id="{08EFC0BF-5514-B374-E5F2-FE7A5AEA4C1D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AAA64F-2DFC-1A5D-11FF-501F4E7EA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47195"/>
              </p:ext>
            </p:extLst>
          </p:nvPr>
        </p:nvGraphicFramePr>
        <p:xfrm>
          <a:off x="419099" y="1553026"/>
          <a:ext cx="5257493" cy="4614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1707">
                  <a:extLst>
                    <a:ext uri="{9D8B030D-6E8A-4147-A177-3AD203B41FA5}">
                      <a16:colId xmlns:a16="http://schemas.microsoft.com/office/drawing/2014/main" val="1494614597"/>
                    </a:ext>
                  </a:extLst>
                </a:gridCol>
                <a:gridCol w="2125786">
                  <a:extLst>
                    <a:ext uri="{9D8B030D-6E8A-4147-A177-3AD203B41FA5}">
                      <a16:colId xmlns:a16="http://schemas.microsoft.com/office/drawing/2014/main" val="2160427234"/>
                    </a:ext>
                  </a:extLst>
                </a:gridCol>
              </a:tblGrid>
              <a:tr h="44588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 vụ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43344"/>
                  </a:ext>
                </a:extLst>
              </a:tr>
              <a:tr h="82135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 sát và nghiên cứu đề tài 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10919"/>
                  </a:ext>
                </a:extLst>
              </a:tr>
              <a:tr h="31813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specification 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88123"/>
                  </a:ext>
                </a:extLst>
              </a:tr>
              <a:tr h="9078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820562"/>
                  </a:ext>
                </a:extLst>
              </a:tr>
              <a:tr h="43607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 chọn tệp dataset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39646"/>
                  </a:ext>
                </a:extLst>
              </a:tr>
              <a:tr h="8955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 thử code model 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67504"/>
                  </a:ext>
                </a:extLst>
              </a:tr>
              <a:tr h="7895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code cụ thể hóa cho đề tài của nhóm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424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FC4625-4154-180E-0C42-057D1181B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10484"/>
              </p:ext>
            </p:extLst>
          </p:nvPr>
        </p:nvGraphicFramePr>
        <p:xfrm>
          <a:off x="6177117" y="1544842"/>
          <a:ext cx="5491009" cy="4602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3299">
                  <a:extLst>
                    <a:ext uri="{9D8B030D-6E8A-4147-A177-3AD203B41FA5}">
                      <a16:colId xmlns:a16="http://schemas.microsoft.com/office/drawing/2014/main" val="1494614597"/>
                    </a:ext>
                  </a:extLst>
                </a:gridCol>
                <a:gridCol w="2197710">
                  <a:extLst>
                    <a:ext uri="{9D8B030D-6E8A-4147-A177-3AD203B41FA5}">
                      <a16:colId xmlns:a16="http://schemas.microsoft.com/office/drawing/2014/main" val="2160427234"/>
                    </a:ext>
                  </a:extLst>
                </a:gridCol>
              </a:tblGrid>
              <a:tr h="42547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 vụ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43344"/>
                  </a:ext>
                </a:extLst>
              </a:tr>
              <a:tr h="533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 code với tập dữ liệu đã chọn, thống kê performance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04046"/>
                  </a:ext>
                </a:extLst>
              </a:tr>
              <a:tr h="37308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 và nhận xét kết quả 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7938"/>
                  </a:ext>
                </a:extLst>
              </a:tr>
              <a:tr h="84400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hệ thống thực tế và thu thập đánh giá từ người dùng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872734"/>
                  </a:ext>
                </a:extLst>
              </a:tr>
              <a:tr h="533122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95020"/>
                  </a:ext>
                </a:extLst>
              </a:tr>
              <a:tr h="40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096042"/>
                  </a:ext>
                </a:extLst>
              </a:tr>
              <a:tr h="255431">
                <a:tc rowSpan="3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hợp và viết báo cáo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 Lâm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304068"/>
                  </a:ext>
                </a:extLst>
              </a:tr>
              <a:tr h="2554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642713"/>
                  </a:ext>
                </a:extLst>
              </a:tr>
              <a:tr h="2554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68026"/>
                  </a:ext>
                </a:extLst>
              </a:tr>
              <a:tr h="533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 bị slide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021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76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"/>
    </mc:Choice>
    <mc:Fallback xmlns="">
      <p:transition spd="slow" advTm="113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D69D0-962F-7115-D561-39A5D6F5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4389"/>
            <a:ext cx="12192000" cy="46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73EE3-A798-249A-EAE5-1C3D2E3D98BD}"/>
              </a:ext>
            </a:extLst>
          </p:cNvPr>
          <p:cNvSpPr txBox="1"/>
          <p:nvPr/>
        </p:nvSpPr>
        <p:spPr>
          <a:xfrm>
            <a:off x="5165124" y="6451498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F8AEB67-D91E-140C-517A-F049940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ja-JP" alt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885E1-45A3-3792-5CF0-7319AB8EA6D1}"/>
              </a:ext>
            </a:extLst>
          </p:cNvPr>
          <p:cNvSpPr txBox="1"/>
          <p:nvPr/>
        </p:nvSpPr>
        <p:spPr>
          <a:xfrm>
            <a:off x="1" y="6457980"/>
            <a:ext cx="125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28/12/2023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B93A-21D3-F738-9999-B753F8C63843}"/>
              </a:ext>
            </a:extLst>
          </p:cNvPr>
          <p:cNvSpPr txBox="1"/>
          <p:nvPr/>
        </p:nvSpPr>
        <p:spPr>
          <a:xfrm>
            <a:off x="9191624" y="6451498"/>
            <a:ext cx="300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Emotion Detection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552AF0-7E5D-0BF9-D261-AE2002CE2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800" y="1286070"/>
            <a:ext cx="3688400" cy="4285859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36136424-4D0D-8F52-829D-8CB25D26A2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kumimoji="1" lang="ja-JP" alt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61A1D59-E7D1-C00B-AFB2-825731A2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68" y="1253330"/>
            <a:ext cx="11267767" cy="510394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trạng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cấp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 lvl="1">
              <a:lnSpc>
                <a:spcPct val="160000"/>
              </a:lnSpc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=&gt;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sống,truyền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vi-V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vi-V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=&gt; P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được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lĩnh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vọng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(AI)</a:t>
            </a:r>
            <a:endParaRPr lang="vi-V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=&gt; Q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 “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khuôn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vi-V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video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đích</a:t>
            </a:r>
            <a:r>
              <a:rPr lang="vi-VN" sz="2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cứu</a:t>
            </a:r>
            <a:endParaRPr lang="en-US" sz="2400" b="1" dirty="0">
              <a:effectLst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khuôn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 từ </a:t>
            </a:r>
            <a:r>
              <a:rPr lang="vi-V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video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trong thời gian thực. </a:t>
            </a:r>
          </a:p>
          <a:p>
            <a:pPr marL="0" indent="0">
              <a:buNone/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"/>
    </mc:Choice>
    <mc:Fallback xmlns="">
      <p:transition spd="slow" advTm="1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D69D0-962F-7115-D561-39A5D6F5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4389"/>
            <a:ext cx="12192000" cy="46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73EE3-A798-249A-EAE5-1C3D2E3D98BD}"/>
              </a:ext>
            </a:extLst>
          </p:cNvPr>
          <p:cNvSpPr txBox="1"/>
          <p:nvPr/>
        </p:nvSpPr>
        <p:spPr>
          <a:xfrm>
            <a:off x="5165124" y="6451498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F8AEB67-D91E-140C-517A-F049940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ja-JP" altLang="en-US" sz="3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885E1-45A3-3792-5CF0-7319AB8EA6D1}"/>
              </a:ext>
            </a:extLst>
          </p:cNvPr>
          <p:cNvSpPr txBox="1"/>
          <p:nvPr/>
        </p:nvSpPr>
        <p:spPr>
          <a:xfrm>
            <a:off x="1" y="6457980"/>
            <a:ext cx="125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28/12/2023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B93A-21D3-F738-9999-B753F8C63843}"/>
              </a:ext>
            </a:extLst>
          </p:cNvPr>
          <p:cNvSpPr txBox="1"/>
          <p:nvPr/>
        </p:nvSpPr>
        <p:spPr>
          <a:xfrm>
            <a:off x="9191624" y="6451498"/>
            <a:ext cx="300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Emotion Detection</a:t>
            </a:r>
          </a:p>
        </p:txBody>
      </p:sp>
      <p:sp>
        <p:nvSpPr>
          <p:cNvPr id="9" name="Freeform 1">
            <a:extLst>
              <a:ext uri="{FF2B5EF4-FFF2-40B4-BE49-F238E27FC236}">
                <a16:creationId xmlns:a16="http://schemas.microsoft.com/office/drawing/2014/main" id="{61F0D469-5C5B-D0F5-812F-6F0613B2307E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2A52F-D70C-4248-1E68-555A706085A9}"/>
              </a:ext>
            </a:extLst>
          </p:cNvPr>
          <p:cNvSpPr txBox="1"/>
          <p:nvPr/>
        </p:nvSpPr>
        <p:spPr>
          <a:xfrm>
            <a:off x="565355" y="985040"/>
            <a:ext cx="11061290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Project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Fer-2013</a:t>
            </a: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48x48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các khuôn mặt đã được gán nhãn. </a:t>
            </a: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 là phân loại từng khuôn mặt dựa trên cảm xúc thể hiện trên nét mặt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trong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icture containing website&#10;&#10;Description automatically generated">
            <a:extLst>
              <a:ext uri="{FF2B5EF4-FFF2-40B4-BE49-F238E27FC236}">
                <a16:creationId xmlns:a16="http://schemas.microsoft.com/office/drawing/2014/main" id="{9270BA0D-F684-7831-86B8-FED9F36C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29" y="2345721"/>
            <a:ext cx="10104140" cy="157277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012601-928A-60D3-F025-F5578461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20307"/>
              </p:ext>
            </p:extLst>
          </p:nvPr>
        </p:nvGraphicFramePr>
        <p:xfrm>
          <a:off x="1908417" y="4488071"/>
          <a:ext cx="8783394" cy="1482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77">
                  <a:extLst>
                    <a:ext uri="{9D8B030D-6E8A-4147-A177-3AD203B41FA5}">
                      <a16:colId xmlns:a16="http://schemas.microsoft.com/office/drawing/2014/main" val="2455430258"/>
                    </a:ext>
                  </a:extLst>
                </a:gridCol>
                <a:gridCol w="950194">
                  <a:extLst>
                    <a:ext uri="{9D8B030D-6E8A-4147-A177-3AD203B41FA5}">
                      <a16:colId xmlns:a16="http://schemas.microsoft.com/office/drawing/2014/main" val="3096970740"/>
                    </a:ext>
                  </a:extLst>
                </a:gridCol>
                <a:gridCol w="968292">
                  <a:extLst>
                    <a:ext uri="{9D8B030D-6E8A-4147-A177-3AD203B41FA5}">
                      <a16:colId xmlns:a16="http://schemas.microsoft.com/office/drawing/2014/main" val="827295596"/>
                    </a:ext>
                  </a:extLst>
                </a:gridCol>
                <a:gridCol w="920330">
                  <a:extLst>
                    <a:ext uri="{9D8B030D-6E8A-4147-A177-3AD203B41FA5}">
                      <a16:colId xmlns:a16="http://schemas.microsoft.com/office/drawing/2014/main" val="3094595222"/>
                    </a:ext>
                  </a:extLst>
                </a:gridCol>
                <a:gridCol w="955622">
                  <a:extLst>
                    <a:ext uri="{9D8B030D-6E8A-4147-A177-3AD203B41FA5}">
                      <a16:colId xmlns:a16="http://schemas.microsoft.com/office/drawing/2014/main" val="101979657"/>
                    </a:ext>
                  </a:extLst>
                </a:gridCol>
                <a:gridCol w="972816">
                  <a:extLst>
                    <a:ext uri="{9D8B030D-6E8A-4147-A177-3AD203B41FA5}">
                      <a16:colId xmlns:a16="http://schemas.microsoft.com/office/drawing/2014/main" val="677344995"/>
                    </a:ext>
                  </a:extLst>
                </a:gridCol>
                <a:gridCol w="909470">
                  <a:extLst>
                    <a:ext uri="{9D8B030D-6E8A-4147-A177-3AD203B41FA5}">
                      <a16:colId xmlns:a16="http://schemas.microsoft.com/office/drawing/2014/main" val="3928334826"/>
                    </a:ext>
                  </a:extLst>
                </a:gridCol>
                <a:gridCol w="1210101">
                  <a:extLst>
                    <a:ext uri="{9D8B030D-6E8A-4147-A177-3AD203B41FA5}">
                      <a16:colId xmlns:a16="http://schemas.microsoft.com/office/drawing/2014/main" val="1125772661"/>
                    </a:ext>
                  </a:extLst>
                </a:gridCol>
                <a:gridCol w="1040492">
                  <a:extLst>
                    <a:ext uri="{9D8B030D-6E8A-4147-A177-3AD203B41FA5}">
                      <a16:colId xmlns:a16="http://schemas.microsoft.com/office/drawing/2014/main" val="899652"/>
                    </a:ext>
                  </a:extLst>
                </a:gridCol>
              </a:tblGrid>
              <a:tr h="3829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angry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disgust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surprise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267904"/>
                  </a:ext>
                </a:extLst>
              </a:tr>
              <a:tr h="3662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4,097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7,215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4,965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3,171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28,709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259026"/>
                  </a:ext>
                </a:extLst>
              </a:tr>
              <a:tr h="3662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1,774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7,178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703184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4,953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8,989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6,077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35,887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10948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E2E58753-6F35-8A26-2472-2FFD1576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5601"/>
            <a:ext cx="12192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60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1600" b="0" i="1" u="none" strike="noStrike" cap="none" normalizeH="0" baseline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ảng</a:t>
            </a:r>
            <a:r>
              <a:rPr kumimoji="0" lang="en-US" altLang="en-US" sz="1600" b="0" i="1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5:Thống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FER-2013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"/>
    </mc:Choice>
    <mc:Fallback xmlns="">
      <p:transition spd="slow" advTm="113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D69D0-962F-7115-D561-39A5D6F5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4389"/>
            <a:ext cx="12192000" cy="46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73EE3-A798-249A-EAE5-1C3D2E3D98BD}"/>
              </a:ext>
            </a:extLst>
          </p:cNvPr>
          <p:cNvSpPr txBox="1"/>
          <p:nvPr/>
        </p:nvSpPr>
        <p:spPr>
          <a:xfrm>
            <a:off x="5165124" y="6451498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F8AEB67-D91E-140C-517A-F049940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ja-JP" altLang="en-US" sz="3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885E1-45A3-3792-5CF0-7319AB8EA6D1}"/>
              </a:ext>
            </a:extLst>
          </p:cNvPr>
          <p:cNvSpPr txBox="1"/>
          <p:nvPr/>
        </p:nvSpPr>
        <p:spPr>
          <a:xfrm>
            <a:off x="1" y="6457980"/>
            <a:ext cx="125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28/12/2023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B93A-21D3-F738-9999-B753F8C63843}"/>
              </a:ext>
            </a:extLst>
          </p:cNvPr>
          <p:cNvSpPr txBox="1"/>
          <p:nvPr/>
        </p:nvSpPr>
        <p:spPr>
          <a:xfrm>
            <a:off x="9191624" y="6451498"/>
            <a:ext cx="300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Emotion Detection</a:t>
            </a:r>
          </a:p>
        </p:txBody>
      </p:sp>
      <p:sp>
        <p:nvSpPr>
          <p:cNvPr id="9" name="Freeform 1">
            <a:extLst>
              <a:ext uri="{FF2B5EF4-FFF2-40B4-BE49-F238E27FC236}">
                <a16:creationId xmlns:a16="http://schemas.microsoft.com/office/drawing/2014/main" id="{5B889B4D-842C-6890-F3DD-9C35EBDC8D7B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7DE917D-1058-3D29-CC11-BB86DFAC59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788"/>
            <a:ext cx="12091916" cy="4428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14961-A276-1185-D6FD-FE05C104EF93}"/>
              </a:ext>
            </a:extLst>
          </p:cNvPr>
          <p:cNvSpPr txBox="1"/>
          <p:nvPr/>
        </p:nvSpPr>
        <p:spPr>
          <a:xfrm>
            <a:off x="1588524" y="1140897"/>
            <a:ext cx="9014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0045" algn="ctr">
              <a:spcBef>
                <a:spcPts val="0"/>
              </a:spcBef>
              <a:spcAft>
                <a:spcPts val="700"/>
              </a:spcAft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4: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FER-2013-aug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FER-2013-cleanaug </a:t>
            </a:r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0EAF210C-1130-5E0A-4491-DCD543AF1486}"/>
              </a:ext>
            </a:extLst>
          </p:cNvPr>
          <p:cNvSpPr/>
          <p:nvPr/>
        </p:nvSpPr>
        <p:spPr>
          <a:xfrm>
            <a:off x="3106763" y="2012115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16793-A4C7-B1F3-5278-4613601DCC7A}"/>
              </a:ext>
            </a:extLst>
          </p:cNvPr>
          <p:cNvSpPr txBox="1"/>
          <p:nvPr/>
        </p:nvSpPr>
        <p:spPr>
          <a:xfrm>
            <a:off x="2031875" y="1289313"/>
            <a:ext cx="78678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0045" algn="ctr">
              <a:spcBef>
                <a:spcPts val="0"/>
              </a:spcBef>
              <a:spcAft>
                <a:spcPts val="700"/>
              </a:spcAft>
            </a:pP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6: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augmentation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223CC9-7907-50C6-1969-53F75D4B1E38}"/>
              </a:ext>
            </a:extLst>
          </p:cNvPr>
          <p:cNvSpPr txBox="1"/>
          <p:nvPr/>
        </p:nvSpPr>
        <p:spPr>
          <a:xfrm>
            <a:off x="2031876" y="3776646"/>
            <a:ext cx="7867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0045" algn="ctr">
              <a:spcBef>
                <a:spcPts val="0"/>
              </a:spcBef>
              <a:spcAft>
                <a:spcPts val="700"/>
              </a:spcAft>
            </a:pP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7: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sạch</a:t>
            </a:r>
            <a:endParaRPr lang="en-US" sz="2000" i="1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AF807FC-3335-7D52-0583-93A891B5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15927"/>
              </p:ext>
            </p:extLst>
          </p:nvPr>
        </p:nvGraphicFramePr>
        <p:xfrm>
          <a:off x="725605" y="1771325"/>
          <a:ext cx="10740788" cy="1923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633">
                  <a:extLst>
                    <a:ext uri="{9D8B030D-6E8A-4147-A177-3AD203B41FA5}">
                      <a16:colId xmlns:a16="http://schemas.microsoft.com/office/drawing/2014/main" val="2114913603"/>
                    </a:ext>
                  </a:extLst>
                </a:gridCol>
                <a:gridCol w="1218303">
                  <a:extLst>
                    <a:ext uri="{9D8B030D-6E8A-4147-A177-3AD203B41FA5}">
                      <a16:colId xmlns:a16="http://schemas.microsoft.com/office/drawing/2014/main" val="3322099216"/>
                    </a:ext>
                  </a:extLst>
                </a:gridCol>
                <a:gridCol w="1241508">
                  <a:extLst>
                    <a:ext uri="{9D8B030D-6E8A-4147-A177-3AD203B41FA5}">
                      <a16:colId xmlns:a16="http://schemas.microsoft.com/office/drawing/2014/main" val="2579361224"/>
                    </a:ext>
                  </a:extLst>
                </a:gridCol>
                <a:gridCol w="1180013">
                  <a:extLst>
                    <a:ext uri="{9D8B030D-6E8A-4147-A177-3AD203B41FA5}">
                      <a16:colId xmlns:a16="http://schemas.microsoft.com/office/drawing/2014/main" val="3308608779"/>
                    </a:ext>
                  </a:extLst>
                </a:gridCol>
                <a:gridCol w="1225265">
                  <a:extLst>
                    <a:ext uri="{9D8B030D-6E8A-4147-A177-3AD203B41FA5}">
                      <a16:colId xmlns:a16="http://schemas.microsoft.com/office/drawing/2014/main" val="1406022898"/>
                    </a:ext>
                  </a:extLst>
                </a:gridCol>
                <a:gridCol w="1247309">
                  <a:extLst>
                    <a:ext uri="{9D8B030D-6E8A-4147-A177-3AD203B41FA5}">
                      <a16:colId xmlns:a16="http://schemas.microsoft.com/office/drawing/2014/main" val="4173882387"/>
                    </a:ext>
                  </a:extLst>
                </a:gridCol>
                <a:gridCol w="1166090">
                  <a:extLst>
                    <a:ext uri="{9D8B030D-6E8A-4147-A177-3AD203B41FA5}">
                      <a16:colId xmlns:a16="http://schemas.microsoft.com/office/drawing/2014/main" val="586662024"/>
                    </a:ext>
                  </a:extLst>
                </a:gridCol>
                <a:gridCol w="1267034">
                  <a:extLst>
                    <a:ext uri="{9D8B030D-6E8A-4147-A177-3AD203B41FA5}">
                      <a16:colId xmlns:a16="http://schemas.microsoft.com/office/drawing/2014/main" val="2900586930"/>
                    </a:ext>
                  </a:extLst>
                </a:gridCol>
                <a:gridCol w="1097633">
                  <a:extLst>
                    <a:ext uri="{9D8B030D-6E8A-4147-A177-3AD203B41FA5}">
                      <a16:colId xmlns:a16="http://schemas.microsoft.com/office/drawing/2014/main" val="854197324"/>
                    </a:ext>
                  </a:extLst>
                </a:gridCol>
              </a:tblGrid>
              <a:tr h="48047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angry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disgust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surprise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677391"/>
                  </a:ext>
                </a:extLst>
              </a:tr>
              <a:tr h="48047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1,308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7,215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4,965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3,171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29,581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978184"/>
                  </a:ext>
                </a:extLst>
              </a:tr>
              <a:tr h="48047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1,774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7,178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587103"/>
                  </a:ext>
                </a:extLst>
              </a:tr>
              <a:tr h="48199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4,953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1,419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8,989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6,077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36,759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4267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77691D1-F5A2-8390-954F-DDC3E3798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28345"/>
              </p:ext>
            </p:extLst>
          </p:nvPr>
        </p:nvGraphicFramePr>
        <p:xfrm>
          <a:off x="725604" y="4258658"/>
          <a:ext cx="10740785" cy="1923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632">
                  <a:extLst>
                    <a:ext uri="{9D8B030D-6E8A-4147-A177-3AD203B41FA5}">
                      <a16:colId xmlns:a16="http://schemas.microsoft.com/office/drawing/2014/main" val="849908920"/>
                    </a:ext>
                  </a:extLst>
                </a:gridCol>
                <a:gridCol w="1218303">
                  <a:extLst>
                    <a:ext uri="{9D8B030D-6E8A-4147-A177-3AD203B41FA5}">
                      <a16:colId xmlns:a16="http://schemas.microsoft.com/office/drawing/2014/main" val="503001057"/>
                    </a:ext>
                  </a:extLst>
                </a:gridCol>
                <a:gridCol w="1241508">
                  <a:extLst>
                    <a:ext uri="{9D8B030D-6E8A-4147-A177-3AD203B41FA5}">
                      <a16:colId xmlns:a16="http://schemas.microsoft.com/office/drawing/2014/main" val="819591158"/>
                    </a:ext>
                  </a:extLst>
                </a:gridCol>
                <a:gridCol w="1180013">
                  <a:extLst>
                    <a:ext uri="{9D8B030D-6E8A-4147-A177-3AD203B41FA5}">
                      <a16:colId xmlns:a16="http://schemas.microsoft.com/office/drawing/2014/main" val="1117889293"/>
                    </a:ext>
                  </a:extLst>
                </a:gridCol>
                <a:gridCol w="1225264">
                  <a:extLst>
                    <a:ext uri="{9D8B030D-6E8A-4147-A177-3AD203B41FA5}">
                      <a16:colId xmlns:a16="http://schemas.microsoft.com/office/drawing/2014/main" val="3514870796"/>
                    </a:ext>
                  </a:extLst>
                </a:gridCol>
                <a:gridCol w="1247310">
                  <a:extLst>
                    <a:ext uri="{9D8B030D-6E8A-4147-A177-3AD203B41FA5}">
                      <a16:colId xmlns:a16="http://schemas.microsoft.com/office/drawing/2014/main" val="3976460385"/>
                    </a:ext>
                  </a:extLst>
                </a:gridCol>
                <a:gridCol w="1166089">
                  <a:extLst>
                    <a:ext uri="{9D8B030D-6E8A-4147-A177-3AD203B41FA5}">
                      <a16:colId xmlns:a16="http://schemas.microsoft.com/office/drawing/2014/main" val="1613751742"/>
                    </a:ext>
                  </a:extLst>
                </a:gridCol>
                <a:gridCol w="1267034">
                  <a:extLst>
                    <a:ext uri="{9D8B030D-6E8A-4147-A177-3AD203B41FA5}">
                      <a16:colId xmlns:a16="http://schemas.microsoft.com/office/drawing/2014/main" val="1813956478"/>
                    </a:ext>
                  </a:extLst>
                </a:gridCol>
                <a:gridCol w="1097632">
                  <a:extLst>
                    <a:ext uri="{9D8B030D-6E8A-4147-A177-3AD203B41FA5}">
                      <a16:colId xmlns:a16="http://schemas.microsoft.com/office/drawing/2014/main" val="3831860277"/>
                    </a:ext>
                  </a:extLst>
                </a:gridCol>
              </a:tblGrid>
              <a:tr h="48047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angry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disgust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surprise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885527"/>
                  </a:ext>
                </a:extLst>
              </a:tr>
              <a:tr h="48047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3,809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3,698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7,029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31,098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712960"/>
                  </a:ext>
                </a:extLst>
              </a:tr>
              <a:tr h="48047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1,692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1,170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7,143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40680"/>
                  </a:ext>
                </a:extLst>
              </a:tr>
              <a:tr h="48199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4,146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8,721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5,817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38,241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54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7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"/>
    </mc:Choice>
    <mc:Fallback xmlns="">
      <p:transition spd="slow" advTm="1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D69D0-962F-7115-D561-39A5D6F5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4389"/>
            <a:ext cx="12192000" cy="46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73EE3-A798-249A-EAE5-1C3D2E3D98BD}"/>
              </a:ext>
            </a:extLst>
          </p:cNvPr>
          <p:cNvSpPr txBox="1"/>
          <p:nvPr/>
        </p:nvSpPr>
        <p:spPr>
          <a:xfrm>
            <a:off x="5165124" y="6451498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F8AEB67-D91E-140C-517A-F049940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MODEL</a:t>
            </a:r>
            <a:endParaRPr kumimoji="1" lang="ja-JP" altLang="en-US" sz="3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885E1-45A3-3792-5CF0-7319AB8EA6D1}"/>
              </a:ext>
            </a:extLst>
          </p:cNvPr>
          <p:cNvSpPr txBox="1"/>
          <p:nvPr/>
        </p:nvSpPr>
        <p:spPr>
          <a:xfrm>
            <a:off x="1" y="6457980"/>
            <a:ext cx="125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28/12/2023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B93A-21D3-F738-9999-B753F8C63843}"/>
              </a:ext>
            </a:extLst>
          </p:cNvPr>
          <p:cNvSpPr txBox="1"/>
          <p:nvPr/>
        </p:nvSpPr>
        <p:spPr>
          <a:xfrm>
            <a:off x="9191624" y="6451498"/>
            <a:ext cx="300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Emotion Detection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B8787D11-BD0D-994F-E75E-140DDA801759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BDE09-A0DF-C5B9-48D7-180C5A7BF27C}"/>
              </a:ext>
            </a:extLst>
          </p:cNvPr>
          <p:cNvSpPr txBox="1"/>
          <p:nvPr/>
        </p:nvSpPr>
        <p:spPr>
          <a:xfrm>
            <a:off x="812199" y="5523647"/>
            <a:ext cx="1076763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vi-VN" sz="1800">
                <a:latin typeface="Times New Roman"/>
                <a:cs typeface="Times New Roman"/>
              </a:rPr>
              <a:t>Sử dụng thư viện </a:t>
            </a:r>
            <a:r>
              <a:rPr lang="vi-VN" sz="1800" err="1">
                <a:latin typeface="Times New Roman"/>
                <a:cs typeface="Times New Roman"/>
              </a:rPr>
              <a:t>pre-train</a:t>
            </a:r>
            <a:r>
              <a:rPr lang="vi-VN" sz="1800">
                <a:latin typeface="Times New Roman"/>
                <a:cs typeface="Times New Roman"/>
              </a:rPr>
              <a:t> để nhận dạng khuôn mặt của </a:t>
            </a:r>
            <a:r>
              <a:rPr lang="vi-VN" sz="1800" err="1">
                <a:latin typeface="Times New Roman"/>
                <a:cs typeface="Times New Roman"/>
              </a:rPr>
              <a:t>OpenCV</a:t>
            </a:r>
            <a:r>
              <a:rPr lang="vi-VN" sz="1800">
                <a:latin typeface="Times New Roman"/>
                <a:cs typeface="Times New Roman"/>
              </a:rPr>
              <a:t> (HAAR)</a:t>
            </a:r>
            <a:endParaRPr lang="en-US" sz="1800">
              <a:latin typeface="Times New Roman"/>
              <a:cs typeface="Times New Roman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>
                <a:latin typeface="Times New Roman"/>
                <a:cs typeface="Times New Roman"/>
              </a:rPr>
              <a:t>S</a:t>
            </a:r>
            <a:r>
              <a:rPr lang="vi-VN" sz="1800">
                <a:latin typeface="Times New Roman"/>
                <a:cs typeface="Times New Roman"/>
              </a:rPr>
              <a:t>au đó áp dụng mô hình </a:t>
            </a:r>
            <a:r>
              <a:rPr lang="vi-VN" sz="1800" err="1">
                <a:latin typeface="Times New Roman"/>
                <a:cs typeface="Times New Roman"/>
              </a:rPr>
              <a:t>classify</a:t>
            </a:r>
            <a:r>
              <a:rPr lang="vi-VN" sz="1800">
                <a:latin typeface="Times New Roman"/>
                <a:cs typeface="Times New Roman"/>
              </a:rPr>
              <a:t> vào từng khuôn mặt để phân biệt cảm xúc</a:t>
            </a:r>
            <a:r>
              <a:rPr lang="en-US" sz="1800">
                <a:latin typeface="Times New Roman"/>
                <a:cs typeface="Times New Roman"/>
              </a:rPr>
              <a:t>.</a:t>
            </a:r>
            <a:endParaRPr lang="vi-VN" sz="1800">
              <a:latin typeface="Times New Roman"/>
              <a:cs typeface="Times New Roman"/>
            </a:endParaRPr>
          </a:p>
        </p:txBody>
      </p:sp>
      <p:pic>
        <p:nvPicPr>
          <p:cNvPr id="9" name="Hình ảnh 8" descr="Ảnh có chứa văn bản, ảnh chụp màn hình, biểu đồ, thiết kế&#10;&#10;Mô tả được tự động tạo">
            <a:extLst>
              <a:ext uri="{FF2B5EF4-FFF2-40B4-BE49-F238E27FC236}">
                <a16:creationId xmlns:a16="http://schemas.microsoft.com/office/drawing/2014/main" id="{47FDEB2D-C53F-C6CA-3CDA-CA44F6B3F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07" y="892935"/>
            <a:ext cx="9175986" cy="4583603"/>
          </a:xfrm>
          <a:prstGeom prst="rect">
            <a:avLst/>
          </a:prstGeom>
        </p:spPr>
      </p:pic>
      <p:sp>
        <p:nvSpPr>
          <p:cNvPr id="8" name="Freeform 1">
            <a:extLst>
              <a:ext uri="{FF2B5EF4-FFF2-40B4-BE49-F238E27FC236}">
                <a16:creationId xmlns:a16="http://schemas.microsoft.com/office/drawing/2014/main" id="{1614D722-92D3-B9D2-0990-A503284DA0B5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E83AE70-C8C0-648D-0800-0BF5F1ED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540" y="5870673"/>
            <a:ext cx="75387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5: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CNN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CF685A-59F7-C2C4-1DF8-C69621052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60" y="875184"/>
            <a:ext cx="7176054" cy="4861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B8B428-4B62-2247-A2A0-21C41D43F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666" y="1992885"/>
            <a:ext cx="4742926" cy="29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"/>
    </mc:Choice>
    <mc:Fallback xmlns="">
      <p:transition spd="slow" advTm="1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D69D0-962F-7115-D561-39A5D6F5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4389"/>
            <a:ext cx="12192000" cy="46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73EE3-A798-249A-EAE5-1C3D2E3D98BD}"/>
              </a:ext>
            </a:extLst>
          </p:cNvPr>
          <p:cNvSpPr txBox="1"/>
          <p:nvPr/>
        </p:nvSpPr>
        <p:spPr>
          <a:xfrm>
            <a:off x="5165124" y="6451498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F8AEB67-D91E-140C-517A-F049940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kumimoji="1" lang="ja-JP" altLang="en-US" sz="3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885E1-45A3-3792-5CF0-7319AB8EA6D1}"/>
              </a:ext>
            </a:extLst>
          </p:cNvPr>
          <p:cNvSpPr txBox="1"/>
          <p:nvPr/>
        </p:nvSpPr>
        <p:spPr>
          <a:xfrm>
            <a:off x="1" y="6457980"/>
            <a:ext cx="125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28/12/2023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B93A-21D3-F738-9999-B753F8C63843}"/>
              </a:ext>
            </a:extLst>
          </p:cNvPr>
          <p:cNvSpPr txBox="1"/>
          <p:nvPr/>
        </p:nvSpPr>
        <p:spPr>
          <a:xfrm>
            <a:off x="9191624" y="6451498"/>
            <a:ext cx="300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Emotion Detection</a:t>
            </a:r>
          </a:p>
        </p:txBody>
      </p:sp>
      <p:pic>
        <p:nvPicPr>
          <p:cNvPr id="4" name="Picture 3" descr="Measuring Performance: The Confusion Matrix – Glass Box">
            <a:extLst>
              <a:ext uri="{FF2B5EF4-FFF2-40B4-BE49-F238E27FC236}">
                <a16:creationId xmlns:a16="http://schemas.microsoft.com/office/drawing/2014/main" id="{17363C54-74BB-01B7-AA13-5A2E6E99E9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5" t="26411" r="15153" b="3376"/>
          <a:stretch/>
        </p:blipFill>
        <p:spPr bwMode="auto">
          <a:xfrm>
            <a:off x="6724731" y="988119"/>
            <a:ext cx="4288765" cy="23265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E7CCA3-FEF0-41CE-0637-DDF484F30812}"/>
                  </a:ext>
                </a:extLst>
              </p:cNvPr>
              <p:cNvSpPr txBox="1"/>
              <p:nvPr/>
            </p:nvSpPr>
            <p:spPr>
              <a:xfrm>
                <a:off x="1412973" y="1571962"/>
                <a:ext cx="4126520" cy="1599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𝐴𝑐𝑐𝑢𝑟𝑎𝑐𝑦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𝑃𝑟𝑒𝑐𝑖𝑠𝑖𝑜𝑛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700"/>
                  </a:spcAft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𝑅𝑒𝑐𝑎𝑙𝑙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E7CCA3-FEF0-41CE-0637-DDF484F30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73" y="1571962"/>
                <a:ext cx="4126520" cy="1599862"/>
              </a:xfrm>
              <a:prstGeom prst="rect">
                <a:avLst/>
              </a:prstGeom>
              <a:blipFill>
                <a:blip r:embed="rId5"/>
                <a:stretch>
                  <a:fillRect l="-1625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92450386-4DBB-5E2A-1769-950481D1C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233" y="3425946"/>
            <a:ext cx="49294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603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9: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2FD546-6A01-D418-7869-100AC8F8D3DF}"/>
              </a:ext>
            </a:extLst>
          </p:cNvPr>
          <p:cNvSpPr/>
          <p:nvPr/>
        </p:nvSpPr>
        <p:spPr>
          <a:xfrm>
            <a:off x="1183119" y="930178"/>
            <a:ext cx="10084168" cy="248380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A203E-8FE2-8FFA-3D1A-07A9FE6B951A}"/>
              </a:ext>
            </a:extLst>
          </p:cNvPr>
          <p:cNvSpPr txBox="1"/>
          <p:nvPr/>
        </p:nvSpPr>
        <p:spPr>
          <a:xfrm>
            <a:off x="1642543" y="1068387"/>
            <a:ext cx="55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MATRIX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2A810BB-D134-6E95-CB5B-2B24853F9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18865"/>
              </p:ext>
            </p:extLst>
          </p:nvPr>
        </p:nvGraphicFramePr>
        <p:xfrm>
          <a:off x="278859" y="3873165"/>
          <a:ext cx="11634280" cy="2452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24">
                  <a:extLst>
                    <a:ext uri="{9D8B030D-6E8A-4147-A177-3AD203B41FA5}">
                      <a16:colId xmlns:a16="http://schemas.microsoft.com/office/drawing/2014/main" val="505744374"/>
                    </a:ext>
                  </a:extLst>
                </a:gridCol>
                <a:gridCol w="2355485">
                  <a:extLst>
                    <a:ext uri="{9D8B030D-6E8A-4147-A177-3AD203B41FA5}">
                      <a16:colId xmlns:a16="http://schemas.microsoft.com/office/drawing/2014/main" val="996672172"/>
                    </a:ext>
                  </a:extLst>
                </a:gridCol>
                <a:gridCol w="2570887">
                  <a:extLst>
                    <a:ext uri="{9D8B030D-6E8A-4147-A177-3AD203B41FA5}">
                      <a16:colId xmlns:a16="http://schemas.microsoft.com/office/drawing/2014/main" val="1452104649"/>
                    </a:ext>
                  </a:extLst>
                </a:gridCol>
                <a:gridCol w="1770514">
                  <a:extLst>
                    <a:ext uri="{9D8B030D-6E8A-4147-A177-3AD203B41FA5}">
                      <a16:colId xmlns:a16="http://schemas.microsoft.com/office/drawing/2014/main" val="2778977507"/>
                    </a:ext>
                  </a:extLst>
                </a:gridCol>
                <a:gridCol w="1011676">
                  <a:extLst>
                    <a:ext uri="{9D8B030D-6E8A-4147-A177-3AD203B41FA5}">
                      <a16:colId xmlns:a16="http://schemas.microsoft.com/office/drawing/2014/main" val="2237475453"/>
                    </a:ext>
                  </a:extLst>
                </a:gridCol>
                <a:gridCol w="1108953">
                  <a:extLst>
                    <a:ext uri="{9D8B030D-6E8A-4147-A177-3AD203B41FA5}">
                      <a16:colId xmlns:a16="http://schemas.microsoft.com/office/drawing/2014/main" val="1180360957"/>
                    </a:ext>
                  </a:extLst>
                </a:gridCol>
                <a:gridCol w="1702341">
                  <a:extLst>
                    <a:ext uri="{9D8B030D-6E8A-4147-A177-3AD203B41FA5}">
                      <a16:colId xmlns:a16="http://schemas.microsoft.com/office/drawing/2014/main" val="3876960282"/>
                    </a:ext>
                  </a:extLst>
                </a:gridCol>
              </a:tblGrid>
              <a:tr h="2697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hình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Hàm mất mát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Tốc độ học động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82143"/>
                  </a:ext>
                </a:extLst>
              </a:tr>
              <a:tr h="33710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FER-2013 </a:t>
                      </a: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Categorical Cross-entropy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Không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1.53511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60.76%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6,002,719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434194"/>
                  </a:ext>
                </a:extLst>
              </a:tr>
              <a:tr h="33710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FER-2013 </a:t>
                      </a: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gốc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Categorical Cross-entropy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1.16322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61.63%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6,002,719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221359"/>
                  </a:ext>
                </a:extLst>
              </a:tr>
              <a:tr h="33710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FER-2013 </a:t>
                      </a: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gốc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Focal Loss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Không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60.27%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5,774,273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091561"/>
                  </a:ext>
                </a:extLst>
              </a:tr>
              <a:tr h="33710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FER-2013 </a:t>
                      </a: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augment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Focal Loss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0.21538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61.24%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5,774,273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349477"/>
                  </a:ext>
                </a:extLst>
              </a:tr>
              <a:tr h="406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FER-2013 </a:t>
                      </a: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clean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Categorical Cross-entropy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1.15496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62.16%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4,478,087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234916"/>
                  </a:ext>
                </a:extLst>
              </a:tr>
              <a:tr h="406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FER-2013 </a:t>
                      </a: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clean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Focal Loss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68.00%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2,347,015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34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0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"/>
    </mc:Choice>
    <mc:Fallback xmlns="">
      <p:transition spd="slow" advTm="113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D69D0-962F-7115-D561-39A5D6F5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4389"/>
            <a:ext cx="12192000" cy="46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73EE3-A798-249A-EAE5-1C3D2E3D98BD}"/>
              </a:ext>
            </a:extLst>
          </p:cNvPr>
          <p:cNvSpPr txBox="1"/>
          <p:nvPr/>
        </p:nvSpPr>
        <p:spPr>
          <a:xfrm>
            <a:off x="5165124" y="6451498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F8AEB67-D91E-140C-517A-F049940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kumimoji="1" lang="ja-JP" altLang="en-US" sz="3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885E1-45A3-3792-5CF0-7319AB8EA6D1}"/>
              </a:ext>
            </a:extLst>
          </p:cNvPr>
          <p:cNvSpPr txBox="1"/>
          <p:nvPr/>
        </p:nvSpPr>
        <p:spPr>
          <a:xfrm>
            <a:off x="1" y="6457980"/>
            <a:ext cx="125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28/12/2023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B93A-21D3-F738-9999-B753F8C63843}"/>
              </a:ext>
            </a:extLst>
          </p:cNvPr>
          <p:cNvSpPr txBox="1"/>
          <p:nvPr/>
        </p:nvSpPr>
        <p:spPr>
          <a:xfrm>
            <a:off x="9191624" y="6451498"/>
            <a:ext cx="300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Emotion Detection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C9A4194A-1ADE-BF7D-EB50-CF50084C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248" y="1172617"/>
            <a:ext cx="82427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10: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loss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accuracy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epoch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CNN6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76FE0-1AE7-66C0-1122-0A4ABE06B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" y="1811995"/>
            <a:ext cx="10694515" cy="4105961"/>
          </a:xfrm>
          <a:prstGeom prst="rect">
            <a:avLst/>
          </a:prstGeom>
        </p:spPr>
      </p:pic>
      <p:pic>
        <p:nvPicPr>
          <p:cNvPr id="4" name="Picture 51434020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B0BCDA9-7CF2-BC58-562B-16E512BE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02" y="889774"/>
            <a:ext cx="4856963" cy="508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97ECF-BCEF-BCF4-7E23-3381E2536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082" y="1751692"/>
            <a:ext cx="4466310" cy="2643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2BE05-BC9E-41D4-1F24-28271360F124}"/>
              </a:ext>
            </a:extLst>
          </p:cNvPr>
          <p:cNvSpPr txBox="1"/>
          <p:nvPr/>
        </p:nvSpPr>
        <p:spPr>
          <a:xfrm>
            <a:off x="1563434" y="4460546"/>
            <a:ext cx="3744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0045" algn="ctr">
              <a:spcBef>
                <a:spcPts val="0"/>
              </a:spcBef>
              <a:spcAft>
                <a:spcPts val="700"/>
              </a:spcAft>
            </a:pP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3: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huấn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luyện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FERR-2013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B581D-4C7B-89D5-FBCA-787FC43C0AAA}"/>
              </a:ext>
            </a:extLst>
          </p:cNvPr>
          <p:cNvSpPr txBox="1"/>
          <p:nvPr/>
        </p:nvSpPr>
        <p:spPr>
          <a:xfrm>
            <a:off x="5940367" y="5805167"/>
            <a:ext cx="5180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12: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loss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accuracy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epoch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CNN6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"/>
    </mc:Choice>
    <mc:Fallback xmlns="">
      <p:transition spd="slow" advTm="1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D69D0-962F-7115-D561-39A5D6F5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4389"/>
            <a:ext cx="12192000" cy="46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73EE3-A798-249A-EAE5-1C3D2E3D98BD}"/>
              </a:ext>
            </a:extLst>
          </p:cNvPr>
          <p:cNvSpPr txBox="1"/>
          <p:nvPr/>
        </p:nvSpPr>
        <p:spPr>
          <a:xfrm>
            <a:off x="5165124" y="6451498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F8AEB67-D91E-140C-517A-F049940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kumimoji="1" lang="ja-JP" altLang="en-US" sz="3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885E1-45A3-3792-5CF0-7319AB8EA6D1}"/>
              </a:ext>
            </a:extLst>
          </p:cNvPr>
          <p:cNvSpPr txBox="1"/>
          <p:nvPr/>
        </p:nvSpPr>
        <p:spPr>
          <a:xfrm>
            <a:off x="1" y="6457980"/>
            <a:ext cx="125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28/12/2023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B93A-21D3-F738-9999-B753F8C63843}"/>
              </a:ext>
            </a:extLst>
          </p:cNvPr>
          <p:cNvSpPr txBox="1"/>
          <p:nvPr/>
        </p:nvSpPr>
        <p:spPr>
          <a:xfrm>
            <a:off x="9191624" y="6451498"/>
            <a:ext cx="300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Emotion Detection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2450386-4DBB-5E2A-1769-950481D1C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7091"/>
            <a:ext cx="1219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68 % (accuracy)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A50C69-66DE-F996-DBE0-E3D1AA63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15215"/>
              </p:ext>
            </p:extLst>
          </p:nvPr>
        </p:nvGraphicFramePr>
        <p:xfrm>
          <a:off x="1940256" y="1531962"/>
          <a:ext cx="8311486" cy="3794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24333">
                  <a:extLst>
                    <a:ext uri="{9D8B030D-6E8A-4147-A177-3AD203B41FA5}">
                      <a16:colId xmlns:a16="http://schemas.microsoft.com/office/drawing/2014/main" val="3944432103"/>
                    </a:ext>
                  </a:extLst>
                </a:gridCol>
                <a:gridCol w="2088108">
                  <a:extLst>
                    <a:ext uri="{9D8B030D-6E8A-4147-A177-3AD203B41FA5}">
                      <a16:colId xmlns:a16="http://schemas.microsoft.com/office/drawing/2014/main" val="1921331947"/>
                    </a:ext>
                  </a:extLst>
                </a:gridCol>
                <a:gridCol w="1858107">
                  <a:extLst>
                    <a:ext uri="{9D8B030D-6E8A-4147-A177-3AD203B41FA5}">
                      <a16:colId xmlns:a16="http://schemas.microsoft.com/office/drawing/2014/main" val="1287832481"/>
                    </a:ext>
                  </a:extLst>
                </a:gridCol>
                <a:gridCol w="2440938">
                  <a:extLst>
                    <a:ext uri="{9D8B030D-6E8A-4147-A177-3AD203B41FA5}">
                      <a16:colId xmlns:a16="http://schemas.microsoft.com/office/drawing/2014/main" val="3963206109"/>
                    </a:ext>
                  </a:extLst>
                </a:gridCol>
              </a:tblGrid>
              <a:tr h="335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45223"/>
                  </a:ext>
                </a:extLst>
              </a:tr>
              <a:tr h="335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[5] 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FER-2013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72.16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55140"/>
                  </a:ext>
                </a:extLst>
              </a:tr>
              <a:tr h="335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+ SVM 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FER-2013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71.16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17404"/>
                  </a:ext>
                </a:extLst>
              </a:tr>
              <a:tr h="434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CNN  </a:t>
                      </a:r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FER-2013</a:t>
                      </a:r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311413"/>
                  </a:ext>
                </a:extLst>
              </a:tr>
              <a:tr h="335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[4] 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FER-2013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67.76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054247"/>
                  </a:ext>
                </a:extLst>
              </a:tr>
              <a:tr h="335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[3] 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FER-2013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67.18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60309"/>
                  </a:ext>
                </a:extLst>
              </a:tr>
              <a:tr h="335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 50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FER-2013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94"/>
                  </a:ext>
                </a:extLst>
              </a:tr>
              <a:tr h="335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[2] 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FER-2013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95373"/>
                  </a:ext>
                </a:extLst>
              </a:tr>
              <a:tr h="335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VGG-16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FER-2013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59.2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41898"/>
                  </a:ext>
                </a:extLst>
              </a:tr>
              <a:tr h="335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[1] 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FER-2013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39443"/>
                  </a:ext>
                </a:extLst>
              </a:tr>
              <a:tr h="335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FER-2013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982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074E0DB-3558-6DD0-662F-A734AB68D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79" y="952792"/>
            <a:ext cx="6774439" cy="53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"/>
    </mc:Choice>
    <mc:Fallback xmlns="">
      <p:transition spd="slow" advTm="1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796061B2C31428BE51A755FEFC42F" ma:contentTypeVersion="8" ma:contentTypeDescription="Create a new document." ma:contentTypeScope="" ma:versionID="48d83088a42625dcb446ee34b84ae2b4">
  <xsd:schema xmlns:xsd="http://www.w3.org/2001/XMLSchema" xmlns:xs="http://www.w3.org/2001/XMLSchema" xmlns:p="http://schemas.microsoft.com/office/2006/metadata/properties" xmlns:ns2="de20cbd6-6a13-407b-ab67-1dbe11efd6d5" targetNamespace="http://schemas.microsoft.com/office/2006/metadata/properties" ma:root="true" ma:fieldsID="1dc3df33ecf1d6846a2adcb8edd8ded9" ns2:_="">
    <xsd:import namespace="de20cbd6-6a13-407b-ab67-1dbe11efd6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0cbd6-6a13-407b-ab67-1dbe11efd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EB7DCF-17C7-4D37-9736-BC94F7F857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0FA892-BF0D-4AF0-93B7-16B30EEA6B67}">
  <ds:schemaRefs>
    <ds:schemaRef ds:uri="de20cbd6-6a13-407b-ab67-1dbe11efd6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1459</Words>
  <Application>Microsoft Office PowerPoint</Application>
  <PresentationFormat>Widescreen</PresentationFormat>
  <Paragraphs>350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Söhne</vt:lpstr>
      <vt:lpstr>Times New Roman</vt:lpstr>
      <vt:lpstr>Office Theme</vt:lpstr>
      <vt:lpstr>PowerPoint Presentation</vt:lpstr>
      <vt:lpstr>PHÂN CÔNG NHIỆM VỤ</vt:lpstr>
      <vt:lpstr>OUTLINE</vt:lpstr>
      <vt:lpstr>DATASET</vt:lpstr>
      <vt:lpstr>DATASET</vt:lpstr>
      <vt:lpstr>TRIỂN KHAI MODEL</vt:lpstr>
      <vt:lpstr>KẾT QUẢ</vt:lpstr>
      <vt:lpstr>KẾT QUẢ</vt:lpstr>
      <vt:lpstr>KẾT QUẢ</vt:lpstr>
      <vt:lpstr>KẾT LUẬN VÀ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Thanh Lam 20200339</dc:creator>
  <cp:lastModifiedBy>Nguyen Ngoc Duong 20200122</cp:lastModifiedBy>
  <cp:revision>1</cp:revision>
  <dcterms:created xsi:type="dcterms:W3CDTF">2023-11-08T05:52:06Z</dcterms:created>
  <dcterms:modified xsi:type="dcterms:W3CDTF">2023-12-28T07:40:17Z</dcterms:modified>
</cp:coreProperties>
</file>