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3"/>
    <p:sldMasterId id="2147483674" r:id="rId4"/>
  </p:sldMasterIdLst>
  <p:notesMasterIdLst>
    <p:notesMasterId r:id="rId15"/>
  </p:notesMasterIdLst>
  <p:sldIdLst>
    <p:sldId id="257" r:id="rId5"/>
    <p:sldId id="268" r:id="rId6"/>
    <p:sldId id="276" r:id="rId7"/>
    <p:sldId id="272" r:id="rId8"/>
    <p:sldId id="267" r:id="rId9"/>
    <p:sldId id="273" r:id="rId10"/>
    <p:sldId id="269" r:id="rId11"/>
    <p:sldId id="270" r:id="rId12"/>
    <p:sldId id="275" r:id="rId13"/>
    <p:sldId id="271" r:id="rId14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653258-632C-BCF7-618C-3E8AAFF87CFF}" v="1" dt="2023-12-25T04:47:41.734"/>
    <p1510:client id="{509AF53C-3BE1-4CF5-9358-0326A1F7A3EB}" v="483" dt="2023-12-25T04:14:06.254"/>
    <p1510:client id="{8731B5EA-E1B6-47EE-B7ED-BFCFB35519C3}" v="791" dt="2023-12-25T05:00:52.096"/>
    <p1510:client id="{EFC25201-8D24-4C4F-98FA-A691ADD056C9}" v="51" dt="2023-12-25T02:46:40.8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Ngoc Duong 20200122" userId="S::duong.nn200122@sis.hust.edu.vn::e69a88b8-0d41-4ce6-94cc-598db1b70806" providerId="AD" clId="Web-{EFC25201-8D24-4C4F-98FA-A691ADD056C9}"/>
    <pc:docChg chg="addSld modSld">
      <pc:chgData name="Nguyen Ngoc Duong 20200122" userId="S::duong.nn200122@sis.hust.edu.vn::e69a88b8-0d41-4ce6-94cc-598db1b70806" providerId="AD" clId="Web-{EFC25201-8D24-4C4F-98FA-A691ADD056C9}" dt="2023-12-25T02:46:40.818" v="37" actId="14100"/>
      <pc:docMkLst>
        <pc:docMk/>
      </pc:docMkLst>
      <pc:sldChg chg="addSp delSp modSp">
        <pc:chgData name="Nguyen Ngoc Duong 20200122" userId="S::duong.nn200122@sis.hust.edu.vn::e69a88b8-0d41-4ce6-94cc-598db1b70806" providerId="AD" clId="Web-{EFC25201-8D24-4C4F-98FA-A691ADD056C9}" dt="2023-12-25T02:45:36.519" v="24"/>
        <pc:sldMkLst>
          <pc:docMk/>
          <pc:sldMk cId="3465465104" sldId="268"/>
        </pc:sldMkLst>
        <pc:spChg chg="mod">
          <ac:chgData name="Nguyen Ngoc Duong 20200122" userId="S::duong.nn200122@sis.hust.edu.vn::e69a88b8-0d41-4ce6-94cc-598db1b70806" providerId="AD" clId="Web-{EFC25201-8D24-4C4F-98FA-A691ADD056C9}" dt="2023-12-25T02:44:34.659" v="3" actId="1076"/>
          <ac:spMkLst>
            <pc:docMk/>
            <pc:sldMk cId="3465465104" sldId="268"/>
            <ac:spMk id="3" creationId="{849C0A6A-E0A6-3A6D-CC3C-C198EC741F43}"/>
          </ac:spMkLst>
        </pc:spChg>
        <pc:spChg chg="add del mod">
          <ac:chgData name="Nguyen Ngoc Duong 20200122" userId="S::duong.nn200122@sis.hust.edu.vn::e69a88b8-0d41-4ce6-94cc-598db1b70806" providerId="AD" clId="Web-{EFC25201-8D24-4C4F-98FA-A691ADD056C9}" dt="2023-12-25T02:45:36.519" v="24"/>
          <ac:spMkLst>
            <pc:docMk/>
            <pc:sldMk cId="3465465104" sldId="268"/>
            <ac:spMk id="5" creationId="{FEEED56A-179A-48CB-52E0-1472308DD294}"/>
          </ac:spMkLst>
        </pc:spChg>
      </pc:sldChg>
      <pc:sldChg chg="addSp delSp modSp add replId">
        <pc:chgData name="Nguyen Ngoc Duong 20200122" userId="S::duong.nn200122@sis.hust.edu.vn::e69a88b8-0d41-4ce6-94cc-598db1b70806" providerId="AD" clId="Web-{EFC25201-8D24-4C4F-98FA-A691ADD056C9}" dt="2023-12-25T02:46:40.818" v="37" actId="14100"/>
        <pc:sldMkLst>
          <pc:docMk/>
          <pc:sldMk cId="1424643187" sldId="272"/>
        </pc:sldMkLst>
        <pc:spChg chg="add del mod">
          <ac:chgData name="Nguyen Ngoc Duong 20200122" userId="S::duong.nn200122@sis.hust.edu.vn::e69a88b8-0d41-4ce6-94cc-598db1b70806" providerId="AD" clId="Web-{EFC25201-8D24-4C4F-98FA-A691ADD056C9}" dt="2023-12-25T02:46:40.818" v="37" actId="14100"/>
          <ac:spMkLst>
            <pc:docMk/>
            <pc:sldMk cId="1424643187" sldId="272"/>
            <ac:spMk id="3" creationId="{02DFADC2-6E1E-1F6B-88AC-4ECD3207E39B}"/>
          </ac:spMkLst>
        </pc:spChg>
      </pc:sldChg>
    </pc:docChg>
  </pc:docChgLst>
  <pc:docChgLst>
    <pc:chgData name="Tran Thanh Lam 20200339" userId="2b3d219b-f5cf-4585-ae31-2fe8c94d518f" providerId="ADAL" clId="{509AF53C-3BE1-4CF5-9358-0326A1F7A3EB}"/>
    <pc:docChg chg="undo custSel addSld delSld modSld sldOrd delMainMaster">
      <pc:chgData name="Tran Thanh Lam 20200339" userId="2b3d219b-f5cf-4585-ae31-2fe8c94d518f" providerId="ADAL" clId="{509AF53C-3BE1-4CF5-9358-0326A1F7A3EB}" dt="2023-12-25T04:14:06.253" v="664" actId="20577"/>
      <pc:docMkLst>
        <pc:docMk/>
      </pc:docMkLst>
      <pc:sldChg chg="del">
        <pc:chgData name="Tran Thanh Lam 20200339" userId="2b3d219b-f5cf-4585-ae31-2fe8c94d518f" providerId="ADAL" clId="{509AF53C-3BE1-4CF5-9358-0326A1F7A3EB}" dt="2023-12-25T03:12:59.647" v="473" actId="47"/>
        <pc:sldMkLst>
          <pc:docMk/>
          <pc:sldMk cId="0" sldId="256"/>
        </pc:sldMkLst>
      </pc:sldChg>
      <pc:sldChg chg="addSp modSp mod">
        <pc:chgData name="Tran Thanh Lam 20200339" userId="2b3d219b-f5cf-4585-ae31-2fe8c94d518f" providerId="ADAL" clId="{509AF53C-3BE1-4CF5-9358-0326A1F7A3EB}" dt="2023-12-25T03:08:05.177" v="451" actId="14100"/>
        <pc:sldMkLst>
          <pc:docMk/>
          <pc:sldMk cId="0" sldId="257"/>
        </pc:sldMkLst>
        <pc:spChg chg="add mod">
          <ac:chgData name="Tran Thanh Lam 20200339" userId="2b3d219b-f5cf-4585-ae31-2fe8c94d518f" providerId="ADAL" clId="{509AF53C-3BE1-4CF5-9358-0326A1F7A3EB}" dt="2023-12-25T03:07:52.094" v="448" actId="1076"/>
          <ac:spMkLst>
            <pc:docMk/>
            <pc:sldMk cId="0" sldId="257"/>
            <ac:spMk id="3" creationId="{8E7C1EE9-E09F-6B4E-ABF2-2F24BECAC857}"/>
          </ac:spMkLst>
        </pc:spChg>
        <pc:spChg chg="add mod">
          <ac:chgData name="Tran Thanh Lam 20200339" userId="2b3d219b-f5cf-4585-ae31-2fe8c94d518f" providerId="ADAL" clId="{509AF53C-3BE1-4CF5-9358-0326A1F7A3EB}" dt="2023-12-25T03:08:05.177" v="451" actId="14100"/>
          <ac:spMkLst>
            <pc:docMk/>
            <pc:sldMk cId="0" sldId="257"/>
            <ac:spMk id="4" creationId="{43F0559F-07C7-BB07-7F09-7AF948ABFD1A}"/>
          </ac:spMkLst>
        </pc:spChg>
      </pc:sldChg>
      <pc:sldChg chg="addSp delSp modSp del mod">
        <pc:chgData name="Tran Thanh Lam 20200339" userId="2b3d219b-f5cf-4585-ae31-2fe8c94d518f" providerId="ADAL" clId="{509AF53C-3BE1-4CF5-9358-0326A1F7A3EB}" dt="2023-12-25T02:41:09.886" v="105" actId="47"/>
        <pc:sldMkLst>
          <pc:docMk/>
          <pc:sldMk cId="0" sldId="258"/>
        </pc:sldMkLst>
        <pc:spChg chg="add mod">
          <ac:chgData name="Tran Thanh Lam 20200339" userId="2b3d219b-f5cf-4585-ae31-2fe8c94d518f" providerId="ADAL" clId="{509AF53C-3BE1-4CF5-9358-0326A1F7A3EB}" dt="2023-12-25T02:40:35.979" v="102" actId="2711"/>
          <ac:spMkLst>
            <pc:docMk/>
            <pc:sldMk cId="0" sldId="258"/>
            <ac:spMk id="3" creationId="{849C0A6A-E0A6-3A6D-CC3C-C198EC741F43}"/>
          </ac:spMkLst>
        </pc:spChg>
        <pc:spChg chg="add mod">
          <ac:chgData name="Tran Thanh Lam 20200339" userId="2b3d219b-f5cf-4585-ae31-2fe8c94d518f" providerId="ADAL" clId="{509AF53C-3BE1-4CF5-9358-0326A1F7A3EB}" dt="2023-12-25T02:40:30.588" v="101" actId="122"/>
          <ac:spMkLst>
            <pc:docMk/>
            <pc:sldMk cId="0" sldId="258"/>
            <ac:spMk id="5" creationId="{FEEED56A-179A-48CB-52E0-1472308DD294}"/>
          </ac:spMkLst>
        </pc:spChg>
        <pc:spChg chg="del mod">
          <ac:chgData name="Tran Thanh Lam 20200339" userId="2b3d219b-f5cf-4585-ae31-2fe8c94d518f" providerId="ADAL" clId="{509AF53C-3BE1-4CF5-9358-0326A1F7A3EB}" dt="2023-12-25T02:39:48.770" v="89" actId="478"/>
          <ac:spMkLst>
            <pc:docMk/>
            <pc:sldMk cId="0" sldId="258"/>
            <ac:spMk id="311" creationId="{00000000-0000-0000-0000-000000000000}"/>
          </ac:spMkLst>
        </pc:spChg>
      </pc:sldChg>
      <pc:sldChg chg="del">
        <pc:chgData name="Tran Thanh Lam 20200339" userId="2b3d219b-f5cf-4585-ae31-2fe8c94d518f" providerId="ADAL" clId="{509AF53C-3BE1-4CF5-9358-0326A1F7A3EB}" dt="2023-12-25T02:38:54.587" v="82" actId="47"/>
        <pc:sldMkLst>
          <pc:docMk/>
          <pc:sldMk cId="0" sldId="259"/>
        </pc:sldMkLst>
      </pc:sldChg>
      <pc:sldChg chg="del">
        <pc:chgData name="Tran Thanh Lam 20200339" userId="2b3d219b-f5cf-4585-ae31-2fe8c94d518f" providerId="ADAL" clId="{509AF53C-3BE1-4CF5-9358-0326A1F7A3EB}" dt="2023-12-25T02:38:56.451" v="83" actId="47"/>
        <pc:sldMkLst>
          <pc:docMk/>
          <pc:sldMk cId="0" sldId="260"/>
        </pc:sldMkLst>
      </pc:sldChg>
      <pc:sldChg chg="del">
        <pc:chgData name="Tran Thanh Lam 20200339" userId="2b3d219b-f5cf-4585-ae31-2fe8c94d518f" providerId="ADAL" clId="{509AF53C-3BE1-4CF5-9358-0326A1F7A3EB}" dt="2023-12-25T03:07:20.844" v="443" actId="47"/>
        <pc:sldMkLst>
          <pc:docMk/>
          <pc:sldMk cId="0" sldId="261"/>
        </pc:sldMkLst>
      </pc:sldChg>
      <pc:sldChg chg="del">
        <pc:chgData name="Tran Thanh Lam 20200339" userId="2b3d219b-f5cf-4585-ae31-2fe8c94d518f" providerId="ADAL" clId="{509AF53C-3BE1-4CF5-9358-0326A1F7A3EB}" dt="2023-12-25T02:38:58.170" v="84" actId="47"/>
        <pc:sldMkLst>
          <pc:docMk/>
          <pc:sldMk cId="0" sldId="262"/>
        </pc:sldMkLst>
      </pc:sldChg>
      <pc:sldChg chg="del">
        <pc:chgData name="Tran Thanh Lam 20200339" userId="2b3d219b-f5cf-4585-ae31-2fe8c94d518f" providerId="ADAL" clId="{509AF53C-3BE1-4CF5-9358-0326A1F7A3EB}" dt="2023-12-25T02:38:59.001" v="85" actId="47"/>
        <pc:sldMkLst>
          <pc:docMk/>
          <pc:sldMk cId="0" sldId="263"/>
        </pc:sldMkLst>
      </pc:sldChg>
      <pc:sldChg chg="del">
        <pc:chgData name="Tran Thanh Lam 20200339" userId="2b3d219b-f5cf-4585-ae31-2fe8c94d518f" providerId="ADAL" clId="{509AF53C-3BE1-4CF5-9358-0326A1F7A3EB}" dt="2023-12-25T03:07:22.207" v="444" actId="47"/>
        <pc:sldMkLst>
          <pc:docMk/>
          <pc:sldMk cId="0" sldId="264"/>
        </pc:sldMkLst>
      </pc:sldChg>
      <pc:sldChg chg="modSp add del mod">
        <pc:chgData name="Tran Thanh Lam 20200339" userId="2b3d219b-f5cf-4585-ae31-2fe8c94d518f" providerId="ADAL" clId="{509AF53C-3BE1-4CF5-9358-0326A1F7A3EB}" dt="2023-12-25T02:41:43.147" v="113" actId="47"/>
        <pc:sldMkLst>
          <pc:docMk/>
          <pc:sldMk cId="3259817906" sldId="265"/>
        </pc:sldMkLst>
        <pc:spChg chg="mod">
          <ac:chgData name="Tran Thanh Lam 20200339" userId="2b3d219b-f5cf-4585-ae31-2fe8c94d518f" providerId="ADAL" clId="{509AF53C-3BE1-4CF5-9358-0326A1F7A3EB}" dt="2023-12-25T02:41:06.610" v="104" actId="113"/>
          <ac:spMkLst>
            <pc:docMk/>
            <pc:sldMk cId="3259817906" sldId="265"/>
            <ac:spMk id="5" creationId="{FEEED56A-179A-48CB-52E0-1472308DD294}"/>
          </ac:spMkLst>
        </pc:spChg>
      </pc:sldChg>
      <pc:sldChg chg="modSp add del mod">
        <pc:chgData name="Tran Thanh Lam 20200339" userId="2b3d219b-f5cf-4585-ae31-2fe8c94d518f" providerId="ADAL" clId="{509AF53C-3BE1-4CF5-9358-0326A1F7A3EB}" dt="2023-12-25T02:43:32.349" v="193" actId="47"/>
        <pc:sldMkLst>
          <pc:docMk/>
          <pc:sldMk cId="4203578562" sldId="266"/>
        </pc:sldMkLst>
        <pc:spChg chg="mod">
          <ac:chgData name="Tran Thanh Lam 20200339" userId="2b3d219b-f5cf-4585-ae31-2fe8c94d518f" providerId="ADAL" clId="{509AF53C-3BE1-4CF5-9358-0326A1F7A3EB}" dt="2023-12-25T02:41:32.745" v="112" actId="113"/>
          <ac:spMkLst>
            <pc:docMk/>
            <pc:sldMk cId="4203578562" sldId="266"/>
            <ac:spMk id="5" creationId="{FEEED56A-179A-48CB-52E0-1472308DD294}"/>
          </ac:spMkLst>
        </pc:spChg>
      </pc:sldChg>
      <pc:sldChg chg="addSp delSp modSp add mod modNotesTx">
        <pc:chgData name="Tran Thanh Lam 20200339" userId="2b3d219b-f5cf-4585-ae31-2fe8c94d518f" providerId="ADAL" clId="{509AF53C-3BE1-4CF5-9358-0326A1F7A3EB}" dt="2023-12-25T04:11:33.613" v="662" actId="255"/>
        <pc:sldMkLst>
          <pc:docMk/>
          <pc:sldMk cId="3141126287" sldId="267"/>
        </pc:sldMkLst>
        <pc:spChg chg="add mod">
          <ac:chgData name="Tran Thanh Lam 20200339" userId="2b3d219b-f5cf-4585-ae31-2fe8c94d518f" providerId="ADAL" clId="{509AF53C-3BE1-4CF5-9358-0326A1F7A3EB}" dt="2023-12-25T04:11:33.613" v="662" actId="255"/>
          <ac:spMkLst>
            <pc:docMk/>
            <pc:sldMk cId="3141126287" sldId="267"/>
            <ac:spMk id="2" creationId="{2A36FFEA-24F1-7514-33CD-A537ACFF56EF}"/>
          </ac:spMkLst>
        </pc:spChg>
        <pc:spChg chg="del">
          <ac:chgData name="Tran Thanh Lam 20200339" userId="2b3d219b-f5cf-4585-ae31-2fe8c94d518f" providerId="ADAL" clId="{509AF53C-3BE1-4CF5-9358-0326A1F7A3EB}" dt="2023-12-25T02:47:48.931" v="255" actId="478"/>
          <ac:spMkLst>
            <pc:docMk/>
            <pc:sldMk cId="3141126287" sldId="267"/>
            <ac:spMk id="3" creationId="{849C0A6A-E0A6-3A6D-CC3C-C198EC741F43}"/>
          </ac:spMkLst>
        </pc:spChg>
        <pc:spChg chg="mod">
          <ac:chgData name="Tran Thanh Lam 20200339" userId="2b3d219b-f5cf-4585-ae31-2fe8c94d518f" providerId="ADAL" clId="{509AF53C-3BE1-4CF5-9358-0326A1F7A3EB}" dt="2023-12-25T04:10:59.271" v="653" actId="20577"/>
          <ac:spMkLst>
            <pc:docMk/>
            <pc:sldMk cId="3141126287" sldId="267"/>
            <ac:spMk id="5" creationId="{FEEED56A-179A-48CB-52E0-1472308DD294}"/>
          </ac:spMkLst>
        </pc:spChg>
        <pc:spChg chg="add del mod">
          <ac:chgData name="Tran Thanh Lam 20200339" userId="2b3d219b-f5cf-4585-ae31-2fe8c94d518f" providerId="ADAL" clId="{509AF53C-3BE1-4CF5-9358-0326A1F7A3EB}" dt="2023-12-25T02:54:39.408" v="319"/>
          <ac:spMkLst>
            <pc:docMk/>
            <pc:sldMk cId="3141126287" sldId="267"/>
            <ac:spMk id="7" creationId="{0FC2EF1E-C19A-EC46-1288-F00FC3D3D6B7}"/>
          </ac:spMkLst>
        </pc:spChg>
        <pc:spChg chg="add mod">
          <ac:chgData name="Tran Thanh Lam 20200339" userId="2b3d219b-f5cf-4585-ae31-2fe8c94d518f" providerId="ADAL" clId="{509AF53C-3BE1-4CF5-9358-0326A1F7A3EB}" dt="2023-12-25T02:55:57.054" v="341" actId="255"/>
          <ac:spMkLst>
            <pc:docMk/>
            <pc:sldMk cId="3141126287" sldId="267"/>
            <ac:spMk id="9" creationId="{D2E33B2A-74A8-BF2A-0A5F-7AF22F6A6C2F}"/>
          </ac:spMkLst>
        </pc:spChg>
        <pc:graphicFrameChg chg="add del mod">
          <ac:chgData name="Tran Thanh Lam 20200339" userId="2b3d219b-f5cf-4585-ae31-2fe8c94d518f" providerId="ADAL" clId="{509AF53C-3BE1-4CF5-9358-0326A1F7A3EB}" dt="2023-12-25T02:54:39.408" v="319"/>
          <ac:graphicFrameMkLst>
            <pc:docMk/>
            <pc:sldMk cId="3141126287" sldId="267"/>
            <ac:graphicFrameMk id="6" creationId="{5B87B68D-1F88-3C34-E3D2-795C9EEC1AF0}"/>
          </ac:graphicFrameMkLst>
        </pc:graphicFrameChg>
        <pc:graphicFrameChg chg="add mod modGraphic">
          <ac:chgData name="Tran Thanh Lam 20200339" userId="2b3d219b-f5cf-4585-ae31-2fe8c94d518f" providerId="ADAL" clId="{509AF53C-3BE1-4CF5-9358-0326A1F7A3EB}" dt="2023-12-25T02:56:09.673" v="343" actId="255"/>
          <ac:graphicFrameMkLst>
            <pc:docMk/>
            <pc:sldMk cId="3141126287" sldId="267"/>
            <ac:graphicFrameMk id="8" creationId="{5D94FD9F-AA78-08C3-B792-6FCC027A5564}"/>
          </ac:graphicFrameMkLst>
        </pc:graphicFrameChg>
        <pc:picChg chg="add mod">
          <ac:chgData name="Tran Thanh Lam 20200339" userId="2b3d219b-f5cf-4585-ae31-2fe8c94d518f" providerId="ADAL" clId="{509AF53C-3BE1-4CF5-9358-0326A1F7A3EB}" dt="2023-12-25T03:04:02.895" v="431" actId="1076"/>
          <ac:picMkLst>
            <pc:docMk/>
            <pc:sldMk cId="3141126287" sldId="267"/>
            <ac:picMk id="4" creationId="{C7F12263-C500-612D-AF75-A7D200C615C0}"/>
          </ac:picMkLst>
        </pc:picChg>
      </pc:sldChg>
      <pc:sldChg chg="modSp add mod ord">
        <pc:chgData name="Tran Thanh Lam 20200339" userId="2b3d219b-f5cf-4585-ae31-2fe8c94d518f" providerId="ADAL" clId="{509AF53C-3BE1-4CF5-9358-0326A1F7A3EB}" dt="2023-12-25T04:11:11.429" v="660" actId="20577"/>
        <pc:sldMkLst>
          <pc:docMk/>
          <pc:sldMk cId="3465465104" sldId="268"/>
        </pc:sldMkLst>
        <pc:spChg chg="mod">
          <ac:chgData name="Tran Thanh Lam 20200339" userId="2b3d219b-f5cf-4585-ae31-2fe8c94d518f" providerId="ADAL" clId="{509AF53C-3BE1-4CF5-9358-0326A1F7A3EB}" dt="2023-12-25T04:11:11.429" v="660" actId="20577"/>
          <ac:spMkLst>
            <pc:docMk/>
            <pc:sldMk cId="3465465104" sldId="268"/>
            <ac:spMk id="3" creationId="{849C0A6A-E0A6-3A6D-CC3C-C198EC741F43}"/>
          </ac:spMkLst>
        </pc:spChg>
      </pc:sldChg>
      <pc:sldChg chg="addSp delSp modSp add mod">
        <pc:chgData name="Tran Thanh Lam 20200339" userId="2b3d219b-f5cf-4585-ae31-2fe8c94d518f" providerId="ADAL" clId="{509AF53C-3BE1-4CF5-9358-0326A1F7A3EB}" dt="2023-12-25T03:49:05.217" v="644" actId="1076"/>
        <pc:sldMkLst>
          <pc:docMk/>
          <pc:sldMk cId="309666872" sldId="269"/>
        </pc:sldMkLst>
        <pc:spChg chg="del mod">
          <ac:chgData name="Tran Thanh Lam 20200339" userId="2b3d219b-f5cf-4585-ae31-2fe8c94d518f" providerId="ADAL" clId="{509AF53C-3BE1-4CF5-9358-0326A1F7A3EB}" dt="2023-12-25T02:47:12.090" v="245" actId="478"/>
          <ac:spMkLst>
            <pc:docMk/>
            <pc:sldMk cId="309666872" sldId="269"/>
            <ac:spMk id="3" creationId="{849C0A6A-E0A6-3A6D-CC3C-C198EC741F43}"/>
          </ac:spMkLst>
        </pc:spChg>
        <pc:spChg chg="mod">
          <ac:chgData name="Tran Thanh Lam 20200339" userId="2b3d219b-f5cf-4585-ae31-2fe8c94d518f" providerId="ADAL" clId="{509AF53C-3BE1-4CF5-9358-0326A1F7A3EB}" dt="2023-12-25T02:42:43.172" v="141" actId="20577"/>
          <ac:spMkLst>
            <pc:docMk/>
            <pc:sldMk cId="309666872" sldId="269"/>
            <ac:spMk id="5" creationId="{FEEED56A-179A-48CB-52E0-1472308DD294}"/>
          </ac:spMkLst>
        </pc:spChg>
        <pc:spChg chg="add mod">
          <ac:chgData name="Tran Thanh Lam 20200339" userId="2b3d219b-f5cf-4585-ae31-2fe8c94d518f" providerId="ADAL" clId="{509AF53C-3BE1-4CF5-9358-0326A1F7A3EB}" dt="2023-12-25T03:05:37.234" v="439" actId="1076"/>
          <ac:spMkLst>
            <pc:docMk/>
            <pc:sldMk cId="309666872" sldId="269"/>
            <ac:spMk id="6" creationId="{764FBA13-2A2A-E8AA-E16C-559ED363B054}"/>
          </ac:spMkLst>
        </pc:spChg>
        <pc:spChg chg="add mod">
          <ac:chgData name="Tran Thanh Lam 20200339" userId="2b3d219b-f5cf-4585-ae31-2fe8c94d518f" providerId="ADAL" clId="{509AF53C-3BE1-4CF5-9358-0326A1F7A3EB}" dt="2023-12-25T03:49:00.120" v="641" actId="1076"/>
          <ac:spMkLst>
            <pc:docMk/>
            <pc:sldMk cId="309666872" sldId="269"/>
            <ac:spMk id="8" creationId="{84982F4C-2DED-A44C-775C-62653D3515A7}"/>
          </ac:spMkLst>
        </pc:spChg>
        <pc:spChg chg="add mod">
          <ac:chgData name="Tran Thanh Lam 20200339" userId="2b3d219b-f5cf-4585-ae31-2fe8c94d518f" providerId="ADAL" clId="{509AF53C-3BE1-4CF5-9358-0326A1F7A3EB}" dt="2023-12-25T03:49:04.577" v="643" actId="1076"/>
          <ac:spMkLst>
            <pc:docMk/>
            <pc:sldMk cId="309666872" sldId="269"/>
            <ac:spMk id="9" creationId="{78B2AF92-3B7C-5C7F-E03E-CF9A040AC9D1}"/>
          </ac:spMkLst>
        </pc:spChg>
        <pc:picChg chg="add del mod">
          <ac:chgData name="Tran Thanh Lam 20200339" userId="2b3d219b-f5cf-4585-ae31-2fe8c94d518f" providerId="ADAL" clId="{509AF53C-3BE1-4CF5-9358-0326A1F7A3EB}" dt="2023-12-25T03:05:22.761" v="432" actId="478"/>
          <ac:picMkLst>
            <pc:docMk/>
            <pc:sldMk cId="309666872" sldId="269"/>
            <ac:picMk id="2" creationId="{4F794E2A-D67C-8FD9-8758-E5F36AAB24E0}"/>
          </ac:picMkLst>
        </pc:picChg>
        <pc:picChg chg="add mod">
          <ac:chgData name="Tran Thanh Lam 20200339" userId="2b3d219b-f5cf-4585-ae31-2fe8c94d518f" providerId="ADAL" clId="{509AF53C-3BE1-4CF5-9358-0326A1F7A3EB}" dt="2023-12-25T03:05:42.626" v="442" actId="1076"/>
          <ac:picMkLst>
            <pc:docMk/>
            <pc:sldMk cId="309666872" sldId="269"/>
            <ac:picMk id="7" creationId="{46159BC2-0D2F-F4C2-7057-7FD16BD7E1D7}"/>
          </ac:picMkLst>
        </pc:picChg>
        <pc:picChg chg="add mod">
          <ac:chgData name="Tran Thanh Lam 20200339" userId="2b3d219b-f5cf-4585-ae31-2fe8c94d518f" providerId="ADAL" clId="{509AF53C-3BE1-4CF5-9358-0326A1F7A3EB}" dt="2023-12-25T03:49:05.217" v="644" actId="1076"/>
          <ac:picMkLst>
            <pc:docMk/>
            <pc:sldMk cId="309666872" sldId="269"/>
            <ac:picMk id="5121" creationId="{82DE15C4-0619-AE96-D1B3-F42B747649C6}"/>
          </ac:picMkLst>
        </pc:picChg>
      </pc:sldChg>
      <pc:sldChg chg="addSp delSp modSp add mod">
        <pc:chgData name="Tran Thanh Lam 20200339" userId="2b3d219b-f5cf-4585-ae31-2fe8c94d518f" providerId="ADAL" clId="{509AF53C-3BE1-4CF5-9358-0326A1F7A3EB}" dt="2023-12-25T04:14:06.253" v="664" actId="20577"/>
        <pc:sldMkLst>
          <pc:docMk/>
          <pc:sldMk cId="2373472925" sldId="270"/>
        </pc:sldMkLst>
        <pc:spChg chg="del">
          <ac:chgData name="Tran Thanh Lam 20200339" userId="2b3d219b-f5cf-4585-ae31-2fe8c94d518f" providerId="ADAL" clId="{509AF53C-3BE1-4CF5-9358-0326A1F7A3EB}" dt="2023-12-25T02:48:18.281" v="256" actId="478"/>
          <ac:spMkLst>
            <pc:docMk/>
            <pc:sldMk cId="2373472925" sldId="270"/>
            <ac:spMk id="3" creationId="{849C0A6A-E0A6-3A6D-CC3C-C198EC741F43}"/>
          </ac:spMkLst>
        </pc:spChg>
        <pc:spChg chg="add del mod">
          <ac:chgData name="Tran Thanh Lam 20200339" userId="2b3d219b-f5cf-4585-ae31-2fe8c94d518f" providerId="ADAL" clId="{509AF53C-3BE1-4CF5-9358-0326A1F7A3EB}" dt="2023-12-25T02:49:08.656" v="267" actId="21"/>
          <ac:spMkLst>
            <pc:docMk/>
            <pc:sldMk cId="2373472925" sldId="270"/>
            <ac:spMk id="4" creationId="{B7D4F411-87C5-EF03-AD44-A0858DB0A206}"/>
          </ac:spMkLst>
        </pc:spChg>
        <pc:spChg chg="mod">
          <ac:chgData name="Tran Thanh Lam 20200339" userId="2b3d219b-f5cf-4585-ae31-2fe8c94d518f" providerId="ADAL" clId="{509AF53C-3BE1-4CF5-9358-0326A1F7A3EB}" dt="2023-12-25T03:11:14.029" v="465" actId="1076"/>
          <ac:spMkLst>
            <pc:docMk/>
            <pc:sldMk cId="2373472925" sldId="270"/>
            <ac:spMk id="5" creationId="{FEEED56A-179A-48CB-52E0-1472308DD294}"/>
          </ac:spMkLst>
        </pc:spChg>
        <pc:spChg chg="add mod">
          <ac:chgData name="Tran Thanh Lam 20200339" userId="2b3d219b-f5cf-4585-ae31-2fe8c94d518f" providerId="ADAL" clId="{509AF53C-3BE1-4CF5-9358-0326A1F7A3EB}" dt="2023-12-25T04:14:06.253" v="664" actId="20577"/>
          <ac:spMkLst>
            <pc:docMk/>
            <pc:sldMk cId="2373472925" sldId="270"/>
            <ac:spMk id="9" creationId="{F7DCDD34-9997-6840-3ACE-EE6D1D28483F}"/>
          </ac:spMkLst>
        </pc:spChg>
        <pc:spChg chg="add mod">
          <ac:chgData name="Tran Thanh Lam 20200339" userId="2b3d219b-f5cf-4585-ae31-2fe8c94d518f" providerId="ADAL" clId="{509AF53C-3BE1-4CF5-9358-0326A1F7A3EB}" dt="2023-12-25T03:20:29.999" v="592" actId="1076"/>
          <ac:spMkLst>
            <pc:docMk/>
            <pc:sldMk cId="2373472925" sldId="270"/>
            <ac:spMk id="11" creationId="{2764CA4C-6568-3D4F-49C5-DAA010FA6AFC}"/>
          </ac:spMkLst>
        </pc:spChg>
        <pc:spChg chg="add del mod">
          <ac:chgData name="Tran Thanh Lam 20200339" userId="2b3d219b-f5cf-4585-ae31-2fe8c94d518f" providerId="ADAL" clId="{509AF53C-3BE1-4CF5-9358-0326A1F7A3EB}" dt="2023-12-25T03:13:43.801" v="477" actId="478"/>
          <ac:spMkLst>
            <pc:docMk/>
            <pc:sldMk cId="2373472925" sldId="270"/>
            <ac:spMk id="12" creationId="{76497680-E62E-0102-C4FC-97377F47AC08}"/>
          </ac:spMkLst>
        </pc:spChg>
        <pc:spChg chg="add del mod">
          <ac:chgData name="Tran Thanh Lam 20200339" userId="2b3d219b-f5cf-4585-ae31-2fe8c94d518f" providerId="ADAL" clId="{509AF53C-3BE1-4CF5-9358-0326A1F7A3EB}" dt="2023-12-25T03:19:34.071" v="586" actId="478"/>
          <ac:spMkLst>
            <pc:docMk/>
            <pc:sldMk cId="2373472925" sldId="270"/>
            <ac:spMk id="13" creationId="{FEFA30B1-7176-E8FF-CDF1-2AD4D5B13291}"/>
          </ac:spMkLst>
        </pc:spChg>
        <pc:spChg chg="add mod">
          <ac:chgData name="Tran Thanh Lam 20200339" userId="2b3d219b-f5cf-4585-ae31-2fe8c94d518f" providerId="ADAL" clId="{509AF53C-3BE1-4CF5-9358-0326A1F7A3EB}" dt="2023-12-25T03:19:58.879" v="588" actId="1076"/>
          <ac:spMkLst>
            <pc:docMk/>
            <pc:sldMk cId="2373472925" sldId="270"/>
            <ac:spMk id="14" creationId="{638D241F-810C-F580-D9F3-E208A1B5DB34}"/>
          </ac:spMkLst>
        </pc:spChg>
        <pc:spChg chg="add mod">
          <ac:chgData name="Tran Thanh Lam 20200339" userId="2b3d219b-f5cf-4585-ae31-2fe8c94d518f" providerId="ADAL" clId="{509AF53C-3BE1-4CF5-9358-0326A1F7A3EB}" dt="2023-12-25T04:11:57.665" v="663" actId="2711"/>
          <ac:spMkLst>
            <pc:docMk/>
            <pc:sldMk cId="2373472925" sldId="270"/>
            <ac:spMk id="15" creationId="{61F736F4-A6E0-815B-5810-AB20CCB6635F}"/>
          </ac:spMkLst>
        </pc:spChg>
        <pc:spChg chg="mod">
          <ac:chgData name="Tran Thanh Lam 20200339" userId="2b3d219b-f5cf-4585-ae31-2fe8c94d518f" providerId="ADAL" clId="{509AF53C-3BE1-4CF5-9358-0326A1F7A3EB}" dt="2023-12-25T03:11:14.029" v="465" actId="1076"/>
          <ac:spMkLst>
            <pc:docMk/>
            <pc:sldMk cId="2373472925" sldId="270"/>
            <ac:spMk id="310" creationId="{00000000-0000-0000-0000-000000000000}"/>
          </ac:spMkLst>
        </pc:spChg>
        <pc:graphicFrameChg chg="add mod modGraphic">
          <ac:chgData name="Tran Thanh Lam 20200339" userId="2b3d219b-f5cf-4585-ae31-2fe8c94d518f" providerId="ADAL" clId="{509AF53C-3BE1-4CF5-9358-0326A1F7A3EB}" dt="2023-12-25T03:20:41.224" v="593" actId="1076"/>
          <ac:graphicFrameMkLst>
            <pc:docMk/>
            <pc:sldMk cId="2373472925" sldId="270"/>
            <ac:graphicFrameMk id="10" creationId="{8557F548-2A34-9600-FA71-EE7D04FF84C0}"/>
          </ac:graphicFrameMkLst>
        </pc:graphicFrameChg>
        <pc:picChg chg="add del mod">
          <ac:chgData name="Tran Thanh Lam 20200339" userId="2b3d219b-f5cf-4585-ae31-2fe8c94d518f" providerId="ADAL" clId="{509AF53C-3BE1-4CF5-9358-0326A1F7A3EB}" dt="2023-12-25T02:49:08.656" v="267" actId="21"/>
          <ac:picMkLst>
            <pc:docMk/>
            <pc:sldMk cId="2373472925" sldId="270"/>
            <ac:picMk id="6" creationId="{39CC6FAD-B807-C51D-9514-57A7AB28A93B}"/>
          </ac:picMkLst>
        </pc:picChg>
        <pc:picChg chg="add mod">
          <ac:chgData name="Tran Thanh Lam 20200339" userId="2b3d219b-f5cf-4585-ae31-2fe8c94d518f" providerId="ADAL" clId="{509AF53C-3BE1-4CF5-9358-0326A1F7A3EB}" dt="2023-12-25T03:19:58.879" v="588" actId="1076"/>
          <ac:picMkLst>
            <pc:docMk/>
            <pc:sldMk cId="2373472925" sldId="270"/>
            <ac:picMk id="7" creationId="{AB999829-0D26-19BC-6967-DE6C3DF11105}"/>
          </ac:picMkLst>
        </pc:picChg>
        <pc:picChg chg="add del mod">
          <ac:chgData name="Tran Thanh Lam 20200339" userId="2b3d219b-f5cf-4585-ae31-2fe8c94d518f" providerId="ADAL" clId="{509AF53C-3BE1-4CF5-9358-0326A1F7A3EB}" dt="2023-12-25T03:19:32.902" v="585" actId="478"/>
          <ac:picMkLst>
            <pc:docMk/>
            <pc:sldMk cId="2373472925" sldId="270"/>
            <ac:picMk id="3074" creationId="{98EF91F3-29BB-EA9B-99CB-0B6F0C3EE491}"/>
          </ac:picMkLst>
        </pc:picChg>
      </pc:sldChg>
      <pc:sldChg chg="addSp delSp modSp add mod">
        <pc:chgData name="Tran Thanh Lam 20200339" userId="2b3d219b-f5cf-4585-ae31-2fe8c94d518f" providerId="ADAL" clId="{509AF53C-3BE1-4CF5-9358-0326A1F7A3EB}" dt="2023-12-25T03:25:36.236" v="635" actId="255"/>
        <pc:sldMkLst>
          <pc:docMk/>
          <pc:sldMk cId="3064306961" sldId="271"/>
        </pc:sldMkLst>
        <pc:spChg chg="del">
          <ac:chgData name="Tran Thanh Lam 20200339" userId="2b3d219b-f5cf-4585-ae31-2fe8c94d518f" providerId="ADAL" clId="{509AF53C-3BE1-4CF5-9358-0326A1F7A3EB}" dt="2023-12-25T02:43:26.219" v="192" actId="478"/>
          <ac:spMkLst>
            <pc:docMk/>
            <pc:sldMk cId="3064306961" sldId="271"/>
            <ac:spMk id="3" creationId="{849C0A6A-E0A6-3A6D-CC3C-C198EC741F43}"/>
          </ac:spMkLst>
        </pc:spChg>
        <pc:spChg chg="add mod">
          <ac:chgData name="Tran Thanh Lam 20200339" userId="2b3d219b-f5cf-4585-ae31-2fe8c94d518f" providerId="ADAL" clId="{509AF53C-3BE1-4CF5-9358-0326A1F7A3EB}" dt="2023-12-25T03:25:10.900" v="631" actId="2711"/>
          <ac:spMkLst>
            <pc:docMk/>
            <pc:sldMk cId="3064306961" sldId="271"/>
            <ac:spMk id="4" creationId="{E6CAD295-B8F8-1218-DE37-58CD851241B7}"/>
          </ac:spMkLst>
        </pc:spChg>
        <pc:spChg chg="mod">
          <ac:chgData name="Tran Thanh Lam 20200339" userId="2b3d219b-f5cf-4585-ae31-2fe8c94d518f" providerId="ADAL" clId="{509AF53C-3BE1-4CF5-9358-0326A1F7A3EB}" dt="2023-12-25T02:46:43.509" v="238"/>
          <ac:spMkLst>
            <pc:docMk/>
            <pc:sldMk cId="3064306961" sldId="271"/>
            <ac:spMk id="5" creationId="{FEEED56A-179A-48CB-52E0-1472308DD294}"/>
          </ac:spMkLst>
        </pc:spChg>
        <pc:spChg chg="add mod">
          <ac:chgData name="Tran Thanh Lam 20200339" userId="2b3d219b-f5cf-4585-ae31-2fe8c94d518f" providerId="ADAL" clId="{509AF53C-3BE1-4CF5-9358-0326A1F7A3EB}" dt="2023-12-25T03:25:23.985" v="633" actId="2711"/>
          <ac:spMkLst>
            <pc:docMk/>
            <pc:sldMk cId="3064306961" sldId="271"/>
            <ac:spMk id="7" creationId="{9EC181C5-1324-9B02-D6CE-5E4911C9D43D}"/>
          </ac:spMkLst>
        </pc:spChg>
        <pc:spChg chg="add mod">
          <ac:chgData name="Tran Thanh Lam 20200339" userId="2b3d219b-f5cf-4585-ae31-2fe8c94d518f" providerId="ADAL" clId="{509AF53C-3BE1-4CF5-9358-0326A1F7A3EB}" dt="2023-12-25T03:25:36.236" v="635" actId="255"/>
          <ac:spMkLst>
            <pc:docMk/>
            <pc:sldMk cId="3064306961" sldId="271"/>
            <ac:spMk id="9" creationId="{44580B09-A265-91EC-D8A0-CC87C8B58520}"/>
          </ac:spMkLst>
        </pc:spChg>
        <pc:spChg chg="add mod">
          <ac:chgData name="Tran Thanh Lam 20200339" userId="2b3d219b-f5cf-4585-ae31-2fe8c94d518f" providerId="ADAL" clId="{509AF53C-3BE1-4CF5-9358-0326A1F7A3EB}" dt="2023-12-25T03:25:36.236" v="635" actId="255"/>
          <ac:spMkLst>
            <pc:docMk/>
            <pc:sldMk cId="3064306961" sldId="271"/>
            <ac:spMk id="11" creationId="{7584A5D7-A61B-B574-70C5-74860A46A0E4}"/>
          </ac:spMkLst>
        </pc:spChg>
      </pc:sldChg>
      <pc:sldChg chg="modSp mod modNotesTx">
        <pc:chgData name="Tran Thanh Lam 20200339" userId="2b3d219b-f5cf-4585-ae31-2fe8c94d518f" providerId="ADAL" clId="{509AF53C-3BE1-4CF5-9358-0326A1F7A3EB}" dt="2023-12-25T03:24:48.937" v="630" actId="20577"/>
        <pc:sldMkLst>
          <pc:docMk/>
          <pc:sldMk cId="1424643187" sldId="272"/>
        </pc:sldMkLst>
        <pc:spChg chg="mod">
          <ac:chgData name="Tran Thanh Lam 20200339" userId="2b3d219b-f5cf-4585-ae31-2fe8c94d518f" providerId="ADAL" clId="{509AF53C-3BE1-4CF5-9358-0326A1F7A3EB}" dt="2023-12-25T03:24:48.937" v="630" actId="20577"/>
          <ac:spMkLst>
            <pc:docMk/>
            <pc:sldMk cId="1424643187" sldId="272"/>
            <ac:spMk id="3" creationId="{02DFADC2-6E1E-1F6B-88AC-4ECD3207E39B}"/>
          </ac:spMkLst>
        </pc:spChg>
      </pc:sldChg>
      <pc:sldChg chg="addSp delSp modSp add mod modNotesTx">
        <pc:chgData name="Tran Thanh Lam 20200339" userId="2b3d219b-f5cf-4585-ae31-2fe8c94d518f" providerId="ADAL" clId="{509AF53C-3BE1-4CF5-9358-0326A1F7A3EB}" dt="2023-12-25T03:02:45.708" v="424" actId="1076"/>
        <pc:sldMkLst>
          <pc:docMk/>
          <pc:sldMk cId="2123022436" sldId="273"/>
        </pc:sldMkLst>
        <pc:spChg chg="del">
          <ac:chgData name="Tran Thanh Lam 20200339" userId="2b3d219b-f5cf-4585-ae31-2fe8c94d518f" providerId="ADAL" clId="{509AF53C-3BE1-4CF5-9358-0326A1F7A3EB}" dt="2023-12-25T02:49:54.109" v="271" actId="478"/>
          <ac:spMkLst>
            <pc:docMk/>
            <pc:sldMk cId="2123022436" sldId="273"/>
            <ac:spMk id="2" creationId="{2A36FFEA-24F1-7514-33CD-A537ACFF56EF}"/>
          </ac:spMkLst>
        </pc:spChg>
        <pc:spChg chg="add del mod">
          <ac:chgData name="Tran Thanh Lam 20200339" userId="2b3d219b-f5cf-4585-ae31-2fe8c94d518f" providerId="ADAL" clId="{509AF53C-3BE1-4CF5-9358-0326A1F7A3EB}" dt="2023-12-25T02:56:25.688" v="345" actId="478"/>
          <ac:spMkLst>
            <pc:docMk/>
            <pc:sldMk cId="2123022436" sldId="273"/>
            <ac:spMk id="3" creationId="{3084054A-45C5-9975-E86A-13F2CC2082F9}"/>
          </ac:spMkLst>
        </pc:spChg>
        <pc:spChg chg="add del mod">
          <ac:chgData name="Tran Thanh Lam 20200339" userId="2b3d219b-f5cf-4585-ae31-2fe8c94d518f" providerId="ADAL" clId="{509AF53C-3BE1-4CF5-9358-0326A1F7A3EB}" dt="2023-12-25T02:53:58.013" v="311" actId="478"/>
          <ac:spMkLst>
            <pc:docMk/>
            <pc:sldMk cId="2123022436" sldId="273"/>
            <ac:spMk id="7" creationId="{E6873FC6-4E7D-2EC2-E5A9-1CB5B84E3747}"/>
          </ac:spMkLst>
        </pc:spChg>
        <pc:spChg chg="add del mod">
          <ac:chgData name="Tran Thanh Lam 20200339" userId="2b3d219b-f5cf-4585-ae31-2fe8c94d518f" providerId="ADAL" clId="{509AF53C-3BE1-4CF5-9358-0326A1F7A3EB}" dt="2023-12-25T02:53:55.231" v="310" actId="478"/>
          <ac:spMkLst>
            <pc:docMk/>
            <pc:sldMk cId="2123022436" sldId="273"/>
            <ac:spMk id="9" creationId="{2070CD50-4BAE-67E3-35ED-0B89AB0023AC}"/>
          </ac:spMkLst>
        </pc:spChg>
        <pc:spChg chg="add del mod">
          <ac:chgData name="Tran Thanh Lam 20200339" userId="2b3d219b-f5cf-4585-ae31-2fe8c94d518f" providerId="ADAL" clId="{509AF53C-3BE1-4CF5-9358-0326A1F7A3EB}" dt="2023-12-25T02:57:12.254" v="348"/>
          <ac:spMkLst>
            <pc:docMk/>
            <pc:sldMk cId="2123022436" sldId="273"/>
            <ac:spMk id="13" creationId="{71BE9222-869A-2C11-E007-AE0AE4EC02A5}"/>
          </ac:spMkLst>
        </pc:spChg>
        <pc:spChg chg="add mod">
          <ac:chgData name="Tran Thanh Lam 20200339" userId="2b3d219b-f5cf-4585-ae31-2fe8c94d518f" providerId="ADAL" clId="{509AF53C-3BE1-4CF5-9358-0326A1F7A3EB}" dt="2023-12-25T03:02:20.994" v="401" actId="1076"/>
          <ac:spMkLst>
            <pc:docMk/>
            <pc:sldMk cId="2123022436" sldId="273"/>
            <ac:spMk id="17" creationId="{98C2D193-76EF-8746-6CC5-56B5BC55AC97}"/>
          </ac:spMkLst>
        </pc:spChg>
        <pc:spChg chg="add mod">
          <ac:chgData name="Tran Thanh Lam 20200339" userId="2b3d219b-f5cf-4585-ae31-2fe8c94d518f" providerId="ADAL" clId="{509AF53C-3BE1-4CF5-9358-0326A1F7A3EB}" dt="2023-12-25T03:02:40.126" v="423" actId="1038"/>
          <ac:spMkLst>
            <pc:docMk/>
            <pc:sldMk cId="2123022436" sldId="273"/>
            <ac:spMk id="20" creationId="{EDF5AD94-ED9F-A973-3F1F-4F883E42E6F3}"/>
          </ac:spMkLst>
        </pc:spChg>
        <pc:graphicFrameChg chg="add del mod">
          <ac:chgData name="Tran Thanh Lam 20200339" userId="2b3d219b-f5cf-4585-ae31-2fe8c94d518f" providerId="ADAL" clId="{509AF53C-3BE1-4CF5-9358-0326A1F7A3EB}" dt="2023-12-25T02:57:12.254" v="348"/>
          <ac:graphicFrameMkLst>
            <pc:docMk/>
            <pc:sldMk cId="2123022436" sldId="273"/>
            <ac:graphicFrameMk id="11" creationId="{377D4650-A54A-94EC-BC42-3F1EF971350A}"/>
          </ac:graphicFrameMkLst>
        </pc:graphicFrameChg>
        <pc:graphicFrameChg chg="add del mod">
          <ac:chgData name="Tran Thanh Lam 20200339" userId="2b3d219b-f5cf-4585-ae31-2fe8c94d518f" providerId="ADAL" clId="{509AF53C-3BE1-4CF5-9358-0326A1F7A3EB}" dt="2023-12-25T02:57:12.254" v="348"/>
          <ac:graphicFrameMkLst>
            <pc:docMk/>
            <pc:sldMk cId="2123022436" sldId="273"/>
            <ac:graphicFrameMk id="12" creationId="{4D128482-9F46-FA0F-A4DE-F8520F2CA7E2}"/>
          </ac:graphicFrameMkLst>
        </pc:graphicFrameChg>
        <pc:graphicFrameChg chg="add mod modGraphic">
          <ac:chgData name="Tran Thanh Lam 20200339" userId="2b3d219b-f5cf-4585-ae31-2fe8c94d518f" providerId="ADAL" clId="{509AF53C-3BE1-4CF5-9358-0326A1F7A3EB}" dt="2023-12-25T03:00:41.215" v="382" actId="1076"/>
          <ac:graphicFrameMkLst>
            <pc:docMk/>
            <pc:sldMk cId="2123022436" sldId="273"/>
            <ac:graphicFrameMk id="14" creationId="{79621A9E-268D-EA20-32EA-70C03611D92E}"/>
          </ac:graphicFrameMkLst>
        </pc:graphicFrameChg>
        <pc:graphicFrameChg chg="add mod modGraphic">
          <ac:chgData name="Tran Thanh Lam 20200339" userId="2b3d219b-f5cf-4585-ae31-2fe8c94d518f" providerId="ADAL" clId="{509AF53C-3BE1-4CF5-9358-0326A1F7A3EB}" dt="2023-12-25T03:02:40.126" v="423" actId="1038"/>
          <ac:graphicFrameMkLst>
            <pc:docMk/>
            <pc:sldMk cId="2123022436" sldId="273"/>
            <ac:graphicFrameMk id="15" creationId="{29893270-5442-27DE-D96C-0D6A93230C87}"/>
          </ac:graphicFrameMkLst>
        </pc:graphicFrameChg>
        <pc:graphicFrameChg chg="add del mod">
          <ac:chgData name="Tran Thanh Lam 20200339" userId="2b3d219b-f5cf-4585-ae31-2fe8c94d518f" providerId="ADAL" clId="{509AF53C-3BE1-4CF5-9358-0326A1F7A3EB}" dt="2023-12-25T03:01:12.102" v="386"/>
          <ac:graphicFrameMkLst>
            <pc:docMk/>
            <pc:sldMk cId="2123022436" sldId="273"/>
            <ac:graphicFrameMk id="18" creationId="{28C3D126-E83F-F04A-6D48-46D4D9CA8308}"/>
          </ac:graphicFrameMkLst>
        </pc:graphicFrameChg>
        <pc:picChg chg="del">
          <ac:chgData name="Tran Thanh Lam 20200339" userId="2b3d219b-f5cf-4585-ae31-2fe8c94d518f" providerId="ADAL" clId="{509AF53C-3BE1-4CF5-9358-0326A1F7A3EB}" dt="2023-12-25T02:49:54.109" v="271" actId="478"/>
          <ac:picMkLst>
            <pc:docMk/>
            <pc:sldMk cId="2123022436" sldId="273"/>
            <ac:picMk id="4" creationId="{C7F12263-C500-612D-AF75-A7D200C615C0}"/>
          </ac:picMkLst>
        </pc:picChg>
        <pc:picChg chg="add del mod">
          <ac:chgData name="Tran Thanh Lam 20200339" userId="2b3d219b-f5cf-4585-ae31-2fe8c94d518f" providerId="ADAL" clId="{509AF53C-3BE1-4CF5-9358-0326A1F7A3EB}" dt="2023-12-25T02:51:53.927" v="307" actId="478"/>
          <ac:picMkLst>
            <pc:docMk/>
            <pc:sldMk cId="2123022436" sldId="273"/>
            <ac:picMk id="6" creationId="{A0271729-8264-C705-ADFA-1896E85DEC85}"/>
          </ac:picMkLst>
        </pc:picChg>
        <pc:picChg chg="add del mod">
          <ac:chgData name="Tran Thanh Lam 20200339" userId="2b3d219b-f5cf-4585-ae31-2fe8c94d518f" providerId="ADAL" clId="{509AF53C-3BE1-4CF5-9358-0326A1F7A3EB}" dt="2023-12-25T02:53:52.763" v="309" actId="478"/>
          <ac:picMkLst>
            <pc:docMk/>
            <pc:sldMk cId="2123022436" sldId="273"/>
            <ac:picMk id="8" creationId="{BF16B398-2C61-A8BA-412B-5F9A0DFFDBAF}"/>
          </ac:picMkLst>
        </pc:picChg>
        <pc:picChg chg="add mod">
          <ac:chgData name="Tran Thanh Lam 20200339" userId="2b3d219b-f5cf-4585-ae31-2fe8c94d518f" providerId="ADAL" clId="{509AF53C-3BE1-4CF5-9358-0326A1F7A3EB}" dt="2023-12-25T03:02:45.708" v="424" actId="1076"/>
          <ac:picMkLst>
            <pc:docMk/>
            <pc:sldMk cId="2123022436" sldId="273"/>
            <ac:picMk id="10" creationId="{DB31D1DE-8A7A-EE34-872A-D530B8BA8010}"/>
          </ac:picMkLst>
        </pc:picChg>
      </pc:sldChg>
      <pc:sldChg chg="del">
        <pc:chgData name="Tran Thanh Lam 20200339" userId="2b3d219b-f5cf-4585-ae31-2fe8c94d518f" providerId="ADAL" clId="{509AF53C-3BE1-4CF5-9358-0326A1F7A3EB}" dt="2023-12-25T03:22:00.990" v="603" actId="47"/>
        <pc:sldMkLst>
          <pc:docMk/>
          <pc:sldMk cId="763570758" sldId="274"/>
        </pc:sldMkLst>
      </pc:sldChg>
      <pc:sldChg chg="addSp delSp modSp add mod">
        <pc:chgData name="Tran Thanh Lam 20200339" userId="2b3d219b-f5cf-4585-ae31-2fe8c94d518f" providerId="ADAL" clId="{509AF53C-3BE1-4CF5-9358-0326A1F7A3EB}" dt="2023-12-25T03:19:24.063" v="584" actId="14100"/>
        <pc:sldMkLst>
          <pc:docMk/>
          <pc:sldMk cId="3183086836" sldId="275"/>
        </pc:sldMkLst>
        <pc:spChg chg="add del mod">
          <ac:chgData name="Tran Thanh Lam 20200339" userId="2b3d219b-f5cf-4585-ae31-2fe8c94d518f" providerId="ADAL" clId="{509AF53C-3BE1-4CF5-9358-0326A1F7A3EB}" dt="2023-12-25T03:18:16.438" v="559"/>
          <ac:spMkLst>
            <pc:docMk/>
            <pc:sldMk cId="3183086836" sldId="275"/>
            <ac:spMk id="2" creationId="{3AD75540-8BE7-1ABE-7C47-3893002F687D}"/>
          </ac:spMkLst>
        </pc:spChg>
        <pc:spChg chg="add del mod">
          <ac:chgData name="Tran Thanh Lam 20200339" userId="2b3d219b-f5cf-4585-ae31-2fe8c94d518f" providerId="ADAL" clId="{509AF53C-3BE1-4CF5-9358-0326A1F7A3EB}" dt="2023-12-25T03:18:16.438" v="559"/>
          <ac:spMkLst>
            <pc:docMk/>
            <pc:sldMk cId="3183086836" sldId="275"/>
            <ac:spMk id="3" creationId="{A409F0B3-F819-DEEB-2F36-71133F280A06}"/>
          </ac:spMkLst>
        </pc:spChg>
        <pc:spChg chg="add del mod">
          <ac:chgData name="Tran Thanh Lam 20200339" userId="2b3d219b-f5cf-4585-ae31-2fe8c94d518f" providerId="ADAL" clId="{509AF53C-3BE1-4CF5-9358-0326A1F7A3EB}" dt="2023-12-25T03:18:28.314" v="565" actId="478"/>
          <ac:spMkLst>
            <pc:docMk/>
            <pc:sldMk cId="3183086836" sldId="275"/>
            <ac:spMk id="4" creationId="{1274DBF6-0312-F9D4-5693-3C5D3445F264}"/>
          </ac:spMkLst>
        </pc:spChg>
        <pc:spChg chg="add del mod">
          <ac:chgData name="Tran Thanh Lam 20200339" userId="2b3d219b-f5cf-4585-ae31-2fe8c94d518f" providerId="ADAL" clId="{509AF53C-3BE1-4CF5-9358-0326A1F7A3EB}" dt="2023-12-25T03:19:24.063" v="584" actId="14100"/>
          <ac:spMkLst>
            <pc:docMk/>
            <pc:sldMk cId="3183086836" sldId="275"/>
            <ac:spMk id="6" creationId="{7AE32F12-02DF-5A67-367E-F6ADF8FEFFF6}"/>
          </ac:spMkLst>
        </pc:spChg>
        <pc:spChg chg="del">
          <ac:chgData name="Tran Thanh Lam 20200339" userId="2b3d219b-f5cf-4585-ae31-2fe8c94d518f" providerId="ADAL" clId="{509AF53C-3BE1-4CF5-9358-0326A1F7A3EB}" dt="2023-12-25T03:17:37.565" v="547" actId="478"/>
          <ac:spMkLst>
            <pc:docMk/>
            <pc:sldMk cId="3183086836" sldId="275"/>
            <ac:spMk id="9" creationId="{F7DCDD34-9997-6840-3ACE-EE6D1D28483F}"/>
          </ac:spMkLst>
        </pc:spChg>
        <pc:spChg chg="del">
          <ac:chgData name="Tran Thanh Lam 20200339" userId="2b3d219b-f5cf-4585-ae31-2fe8c94d518f" providerId="ADAL" clId="{509AF53C-3BE1-4CF5-9358-0326A1F7A3EB}" dt="2023-12-25T03:17:31.991" v="546" actId="478"/>
          <ac:spMkLst>
            <pc:docMk/>
            <pc:sldMk cId="3183086836" sldId="275"/>
            <ac:spMk id="11" creationId="{2764CA4C-6568-3D4F-49C5-DAA010FA6AFC}"/>
          </ac:spMkLst>
        </pc:spChg>
        <pc:spChg chg="mod">
          <ac:chgData name="Tran Thanh Lam 20200339" userId="2b3d219b-f5cf-4585-ae31-2fe8c94d518f" providerId="ADAL" clId="{509AF53C-3BE1-4CF5-9358-0326A1F7A3EB}" dt="2023-12-25T03:19:05.748" v="578" actId="1076"/>
          <ac:spMkLst>
            <pc:docMk/>
            <pc:sldMk cId="3183086836" sldId="275"/>
            <ac:spMk id="13" creationId="{FEFA30B1-7176-E8FF-CDF1-2AD4D5B13291}"/>
          </ac:spMkLst>
        </pc:spChg>
        <pc:spChg chg="del">
          <ac:chgData name="Tran Thanh Lam 20200339" userId="2b3d219b-f5cf-4585-ae31-2fe8c94d518f" providerId="ADAL" clId="{509AF53C-3BE1-4CF5-9358-0326A1F7A3EB}" dt="2023-12-25T03:17:38.756" v="548" actId="478"/>
          <ac:spMkLst>
            <pc:docMk/>
            <pc:sldMk cId="3183086836" sldId="275"/>
            <ac:spMk id="14" creationId="{638D241F-810C-F580-D9F3-E208A1B5DB34}"/>
          </ac:spMkLst>
        </pc:spChg>
        <pc:spChg chg="del">
          <ac:chgData name="Tran Thanh Lam 20200339" userId="2b3d219b-f5cf-4585-ae31-2fe8c94d518f" providerId="ADAL" clId="{509AF53C-3BE1-4CF5-9358-0326A1F7A3EB}" dt="2023-12-25T03:17:40.237" v="549" actId="478"/>
          <ac:spMkLst>
            <pc:docMk/>
            <pc:sldMk cId="3183086836" sldId="275"/>
            <ac:spMk id="15" creationId="{61F736F4-A6E0-815B-5810-AB20CCB6635F}"/>
          </ac:spMkLst>
        </pc:spChg>
        <pc:graphicFrameChg chg="del">
          <ac:chgData name="Tran Thanh Lam 20200339" userId="2b3d219b-f5cf-4585-ae31-2fe8c94d518f" providerId="ADAL" clId="{509AF53C-3BE1-4CF5-9358-0326A1F7A3EB}" dt="2023-12-25T03:17:30.121" v="545" actId="478"/>
          <ac:graphicFrameMkLst>
            <pc:docMk/>
            <pc:sldMk cId="3183086836" sldId="275"/>
            <ac:graphicFrameMk id="10" creationId="{8557F548-2A34-9600-FA71-EE7D04FF84C0}"/>
          </ac:graphicFrameMkLst>
        </pc:graphicFrameChg>
        <pc:picChg chg="del">
          <ac:chgData name="Tran Thanh Lam 20200339" userId="2b3d219b-f5cf-4585-ae31-2fe8c94d518f" providerId="ADAL" clId="{509AF53C-3BE1-4CF5-9358-0326A1F7A3EB}" dt="2023-12-25T03:17:37.565" v="547" actId="478"/>
          <ac:picMkLst>
            <pc:docMk/>
            <pc:sldMk cId="3183086836" sldId="275"/>
            <ac:picMk id="7" creationId="{AB999829-0D26-19BC-6967-DE6C3DF11105}"/>
          </ac:picMkLst>
        </pc:picChg>
        <pc:picChg chg="mod">
          <ac:chgData name="Tran Thanh Lam 20200339" userId="2b3d219b-f5cf-4585-ae31-2fe8c94d518f" providerId="ADAL" clId="{509AF53C-3BE1-4CF5-9358-0326A1F7A3EB}" dt="2023-12-25T03:18:52.124" v="574" actId="14100"/>
          <ac:picMkLst>
            <pc:docMk/>
            <pc:sldMk cId="3183086836" sldId="275"/>
            <ac:picMk id="3074" creationId="{98EF91F3-29BB-EA9B-99CB-0B6F0C3EE491}"/>
          </ac:picMkLst>
        </pc:picChg>
        <pc:picChg chg="add del mod">
          <ac:chgData name="Tran Thanh Lam 20200339" userId="2b3d219b-f5cf-4585-ae31-2fe8c94d518f" providerId="ADAL" clId="{509AF53C-3BE1-4CF5-9358-0326A1F7A3EB}" dt="2023-12-25T03:18:16.438" v="559"/>
          <ac:picMkLst>
            <pc:docMk/>
            <pc:sldMk cId="3183086836" sldId="275"/>
            <ac:picMk id="4097" creationId="{93CF58AE-DE25-9938-FA04-9FF403B6F0D2}"/>
          </ac:picMkLst>
        </pc:picChg>
        <pc:picChg chg="add del mod">
          <ac:chgData name="Tran Thanh Lam 20200339" userId="2b3d219b-f5cf-4585-ae31-2fe8c94d518f" providerId="ADAL" clId="{509AF53C-3BE1-4CF5-9358-0326A1F7A3EB}" dt="2023-12-25T03:19:11.526" v="581" actId="1076"/>
          <ac:picMkLst>
            <pc:docMk/>
            <pc:sldMk cId="3183086836" sldId="275"/>
            <ac:picMk id="4100" creationId="{EBC0BE89-5A08-3552-89B0-F9BED214DCC3}"/>
          </ac:picMkLst>
        </pc:picChg>
      </pc:sldChg>
      <pc:sldChg chg="add del">
        <pc:chgData name="Tran Thanh Lam 20200339" userId="2b3d219b-f5cf-4585-ae31-2fe8c94d518f" providerId="ADAL" clId="{509AF53C-3BE1-4CF5-9358-0326A1F7A3EB}" dt="2023-12-25T03:21:07.592" v="595" actId="47"/>
        <pc:sldMkLst>
          <pc:docMk/>
          <pc:sldMk cId="1789825973" sldId="276"/>
        </pc:sldMkLst>
      </pc:sldChg>
      <pc:sldChg chg="addSp delSp modSp add mod">
        <pc:chgData name="Tran Thanh Lam 20200339" userId="2b3d219b-f5cf-4585-ae31-2fe8c94d518f" providerId="ADAL" clId="{509AF53C-3BE1-4CF5-9358-0326A1F7A3EB}" dt="2023-12-25T04:10:35.819" v="650" actId="2711"/>
        <pc:sldMkLst>
          <pc:docMk/>
          <pc:sldMk cId="3668630418" sldId="276"/>
        </pc:sldMkLst>
        <pc:spChg chg="del">
          <ac:chgData name="Tran Thanh Lam 20200339" userId="2b3d219b-f5cf-4585-ae31-2fe8c94d518f" providerId="ADAL" clId="{509AF53C-3BE1-4CF5-9358-0326A1F7A3EB}" dt="2023-12-25T03:21:20.992" v="597" actId="478"/>
          <ac:spMkLst>
            <pc:docMk/>
            <pc:sldMk cId="3668630418" sldId="276"/>
            <ac:spMk id="3" creationId="{849C0A6A-E0A6-3A6D-CC3C-C198EC741F43}"/>
          </ac:spMkLst>
        </pc:spChg>
        <pc:spChg chg="mod">
          <ac:chgData name="Tran Thanh Lam 20200339" userId="2b3d219b-f5cf-4585-ae31-2fe8c94d518f" providerId="ADAL" clId="{509AF53C-3BE1-4CF5-9358-0326A1F7A3EB}" dt="2023-12-25T04:10:25.587" v="648" actId="1076"/>
          <ac:spMkLst>
            <pc:docMk/>
            <pc:sldMk cId="3668630418" sldId="276"/>
            <ac:spMk id="5" creationId="{FEEED56A-179A-48CB-52E0-1472308DD294}"/>
          </ac:spMkLst>
        </pc:spChg>
        <pc:spChg chg="mod">
          <ac:chgData name="Tran Thanh Lam 20200339" userId="2b3d219b-f5cf-4585-ae31-2fe8c94d518f" providerId="ADAL" clId="{509AF53C-3BE1-4CF5-9358-0326A1F7A3EB}" dt="2023-12-25T04:10:25.587" v="648" actId="1076"/>
          <ac:spMkLst>
            <pc:docMk/>
            <pc:sldMk cId="3668630418" sldId="276"/>
            <ac:spMk id="310" creationId="{00000000-0000-0000-0000-000000000000}"/>
          </ac:spMkLst>
        </pc:spChg>
        <pc:graphicFrameChg chg="add mod modGraphic">
          <ac:chgData name="Tran Thanh Lam 20200339" userId="2b3d219b-f5cf-4585-ae31-2fe8c94d518f" providerId="ADAL" clId="{509AF53C-3BE1-4CF5-9358-0326A1F7A3EB}" dt="2023-12-25T04:10:31.306" v="649" actId="2711"/>
          <ac:graphicFrameMkLst>
            <pc:docMk/>
            <pc:sldMk cId="3668630418" sldId="276"/>
            <ac:graphicFrameMk id="2" creationId="{6263859A-0312-527B-A747-F829454C2710}"/>
          </ac:graphicFrameMkLst>
        </pc:graphicFrameChg>
        <pc:graphicFrameChg chg="add mod modGraphic">
          <ac:chgData name="Tran Thanh Lam 20200339" userId="2b3d219b-f5cf-4585-ae31-2fe8c94d518f" providerId="ADAL" clId="{509AF53C-3BE1-4CF5-9358-0326A1F7A3EB}" dt="2023-12-25T04:10:35.819" v="650" actId="2711"/>
          <ac:graphicFrameMkLst>
            <pc:docMk/>
            <pc:sldMk cId="3668630418" sldId="276"/>
            <ac:graphicFrameMk id="4" creationId="{7E30CBB0-99C3-264B-5E2A-972DDD94606F}"/>
          </ac:graphicFrameMkLst>
        </pc:graphicFrameChg>
      </pc:sldChg>
      <pc:sldChg chg="add del">
        <pc:chgData name="Tran Thanh Lam 20200339" userId="2b3d219b-f5cf-4585-ae31-2fe8c94d518f" providerId="ADAL" clId="{509AF53C-3BE1-4CF5-9358-0326A1F7A3EB}" dt="2023-12-25T03:46:26.279" v="637" actId="47"/>
        <pc:sldMkLst>
          <pc:docMk/>
          <pc:sldMk cId="3723455058" sldId="277"/>
        </pc:sldMkLst>
      </pc:sldChg>
      <pc:sldMasterChg chg="del delSldLayout">
        <pc:chgData name="Tran Thanh Lam 20200339" userId="2b3d219b-f5cf-4585-ae31-2fe8c94d518f" providerId="ADAL" clId="{509AF53C-3BE1-4CF5-9358-0326A1F7A3EB}" dt="2023-12-25T03:12:59.647" v="473" actId="47"/>
        <pc:sldMasterMkLst>
          <pc:docMk/>
          <pc:sldMasterMk cId="0" sldId="2147483648"/>
        </pc:sldMasterMkLst>
        <pc:sldLayoutChg chg="del">
          <pc:chgData name="Tran Thanh Lam 20200339" userId="2b3d219b-f5cf-4585-ae31-2fe8c94d518f" providerId="ADAL" clId="{509AF53C-3BE1-4CF5-9358-0326A1F7A3EB}" dt="2023-12-25T03:12:59.647" v="473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Tran Thanh Lam 20200339" userId="2b3d219b-f5cf-4585-ae31-2fe8c94d518f" providerId="ADAL" clId="{509AF53C-3BE1-4CF5-9358-0326A1F7A3EB}" dt="2023-12-25T03:12:59.647" v="473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Tran Thanh Lam 20200339" userId="2b3d219b-f5cf-4585-ae31-2fe8c94d518f" providerId="ADAL" clId="{509AF53C-3BE1-4CF5-9358-0326A1F7A3EB}" dt="2023-12-25T03:12:59.647" v="473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Tran Thanh Lam 20200339" userId="2b3d219b-f5cf-4585-ae31-2fe8c94d518f" providerId="ADAL" clId="{509AF53C-3BE1-4CF5-9358-0326A1F7A3EB}" dt="2023-12-25T03:12:59.647" v="473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Tran Thanh Lam 20200339" userId="2b3d219b-f5cf-4585-ae31-2fe8c94d518f" providerId="ADAL" clId="{509AF53C-3BE1-4CF5-9358-0326A1F7A3EB}" dt="2023-12-25T03:12:59.647" v="473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Tran Thanh Lam 20200339" userId="2b3d219b-f5cf-4585-ae31-2fe8c94d518f" providerId="ADAL" clId="{509AF53C-3BE1-4CF5-9358-0326A1F7A3EB}" dt="2023-12-25T03:12:59.647" v="473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Tran Thanh Lam 20200339" userId="2b3d219b-f5cf-4585-ae31-2fe8c94d518f" providerId="ADAL" clId="{509AF53C-3BE1-4CF5-9358-0326A1F7A3EB}" dt="2023-12-25T03:12:59.647" v="473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Tran Thanh Lam 20200339" userId="2b3d219b-f5cf-4585-ae31-2fe8c94d518f" providerId="ADAL" clId="{509AF53C-3BE1-4CF5-9358-0326A1F7A3EB}" dt="2023-12-25T03:12:59.647" v="473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Tran Thanh Lam 20200339" userId="2b3d219b-f5cf-4585-ae31-2fe8c94d518f" providerId="ADAL" clId="{509AF53C-3BE1-4CF5-9358-0326A1F7A3EB}" dt="2023-12-25T03:12:59.647" v="473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Tran Thanh Lam 20200339" userId="2b3d219b-f5cf-4585-ae31-2fe8c94d518f" providerId="ADAL" clId="{509AF53C-3BE1-4CF5-9358-0326A1F7A3EB}" dt="2023-12-25T03:12:59.647" v="473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Tran Thanh Lam 20200339" userId="2b3d219b-f5cf-4585-ae31-2fe8c94d518f" providerId="ADAL" clId="{509AF53C-3BE1-4CF5-9358-0326A1F7A3EB}" dt="2023-12-25T03:12:59.647" v="473" actId="47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Tran Thanh Lam 20200339" userId="2b3d219b-f5cf-4585-ae31-2fe8c94d518f" providerId="ADAL" clId="{509AF53C-3BE1-4CF5-9358-0326A1F7A3EB}" dt="2023-12-25T03:12:59.647" v="473" actId="47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del delSldLayout">
        <pc:chgData name="Tran Thanh Lam 20200339" userId="2b3d219b-f5cf-4585-ae31-2fe8c94d518f" providerId="ADAL" clId="{509AF53C-3BE1-4CF5-9358-0326A1F7A3EB}" dt="2023-12-25T02:38:56.451" v="83" actId="47"/>
        <pc:sldMasterMkLst>
          <pc:docMk/>
          <pc:sldMasterMk cId="0" sldId="2147483687"/>
        </pc:sldMasterMkLst>
        <pc:sldLayoutChg chg="del">
          <pc:chgData name="Tran Thanh Lam 20200339" userId="2b3d219b-f5cf-4585-ae31-2fe8c94d518f" providerId="ADAL" clId="{509AF53C-3BE1-4CF5-9358-0326A1F7A3EB}" dt="2023-12-25T02:38:56.451" v="83" actId="47"/>
          <pc:sldLayoutMkLst>
            <pc:docMk/>
            <pc:sldMasterMk cId="0" sldId="2147483687"/>
            <pc:sldLayoutMk cId="0" sldId="2147483688"/>
          </pc:sldLayoutMkLst>
        </pc:sldLayoutChg>
        <pc:sldLayoutChg chg="del">
          <pc:chgData name="Tran Thanh Lam 20200339" userId="2b3d219b-f5cf-4585-ae31-2fe8c94d518f" providerId="ADAL" clId="{509AF53C-3BE1-4CF5-9358-0326A1F7A3EB}" dt="2023-12-25T02:38:56.451" v="83" actId="47"/>
          <pc:sldLayoutMkLst>
            <pc:docMk/>
            <pc:sldMasterMk cId="0" sldId="2147483687"/>
            <pc:sldLayoutMk cId="0" sldId="2147483689"/>
          </pc:sldLayoutMkLst>
        </pc:sldLayoutChg>
        <pc:sldLayoutChg chg="del">
          <pc:chgData name="Tran Thanh Lam 20200339" userId="2b3d219b-f5cf-4585-ae31-2fe8c94d518f" providerId="ADAL" clId="{509AF53C-3BE1-4CF5-9358-0326A1F7A3EB}" dt="2023-12-25T02:38:56.451" v="83" actId="47"/>
          <pc:sldLayoutMkLst>
            <pc:docMk/>
            <pc:sldMasterMk cId="0" sldId="2147483687"/>
            <pc:sldLayoutMk cId="0" sldId="2147483690"/>
          </pc:sldLayoutMkLst>
        </pc:sldLayoutChg>
        <pc:sldLayoutChg chg="del">
          <pc:chgData name="Tran Thanh Lam 20200339" userId="2b3d219b-f5cf-4585-ae31-2fe8c94d518f" providerId="ADAL" clId="{509AF53C-3BE1-4CF5-9358-0326A1F7A3EB}" dt="2023-12-25T02:38:56.451" v="83" actId="47"/>
          <pc:sldLayoutMkLst>
            <pc:docMk/>
            <pc:sldMasterMk cId="0" sldId="2147483687"/>
            <pc:sldLayoutMk cId="0" sldId="2147483691"/>
          </pc:sldLayoutMkLst>
        </pc:sldLayoutChg>
        <pc:sldLayoutChg chg="del">
          <pc:chgData name="Tran Thanh Lam 20200339" userId="2b3d219b-f5cf-4585-ae31-2fe8c94d518f" providerId="ADAL" clId="{509AF53C-3BE1-4CF5-9358-0326A1F7A3EB}" dt="2023-12-25T02:38:56.451" v="83" actId="47"/>
          <pc:sldLayoutMkLst>
            <pc:docMk/>
            <pc:sldMasterMk cId="0" sldId="2147483687"/>
            <pc:sldLayoutMk cId="0" sldId="2147483692"/>
          </pc:sldLayoutMkLst>
        </pc:sldLayoutChg>
        <pc:sldLayoutChg chg="del">
          <pc:chgData name="Tran Thanh Lam 20200339" userId="2b3d219b-f5cf-4585-ae31-2fe8c94d518f" providerId="ADAL" clId="{509AF53C-3BE1-4CF5-9358-0326A1F7A3EB}" dt="2023-12-25T02:38:56.451" v="83" actId="47"/>
          <pc:sldLayoutMkLst>
            <pc:docMk/>
            <pc:sldMasterMk cId="0" sldId="2147483687"/>
            <pc:sldLayoutMk cId="0" sldId="2147483693"/>
          </pc:sldLayoutMkLst>
        </pc:sldLayoutChg>
        <pc:sldLayoutChg chg="del">
          <pc:chgData name="Tran Thanh Lam 20200339" userId="2b3d219b-f5cf-4585-ae31-2fe8c94d518f" providerId="ADAL" clId="{509AF53C-3BE1-4CF5-9358-0326A1F7A3EB}" dt="2023-12-25T02:38:56.451" v="83" actId="47"/>
          <pc:sldLayoutMkLst>
            <pc:docMk/>
            <pc:sldMasterMk cId="0" sldId="2147483687"/>
            <pc:sldLayoutMk cId="0" sldId="2147483694"/>
          </pc:sldLayoutMkLst>
        </pc:sldLayoutChg>
        <pc:sldLayoutChg chg="del">
          <pc:chgData name="Tran Thanh Lam 20200339" userId="2b3d219b-f5cf-4585-ae31-2fe8c94d518f" providerId="ADAL" clId="{509AF53C-3BE1-4CF5-9358-0326A1F7A3EB}" dt="2023-12-25T02:38:56.451" v="83" actId="47"/>
          <pc:sldLayoutMkLst>
            <pc:docMk/>
            <pc:sldMasterMk cId="0" sldId="2147483687"/>
            <pc:sldLayoutMk cId="0" sldId="2147483695"/>
          </pc:sldLayoutMkLst>
        </pc:sldLayoutChg>
        <pc:sldLayoutChg chg="del">
          <pc:chgData name="Tran Thanh Lam 20200339" userId="2b3d219b-f5cf-4585-ae31-2fe8c94d518f" providerId="ADAL" clId="{509AF53C-3BE1-4CF5-9358-0326A1F7A3EB}" dt="2023-12-25T02:38:56.451" v="83" actId="47"/>
          <pc:sldLayoutMkLst>
            <pc:docMk/>
            <pc:sldMasterMk cId="0" sldId="2147483687"/>
            <pc:sldLayoutMk cId="0" sldId="2147483696"/>
          </pc:sldLayoutMkLst>
        </pc:sldLayoutChg>
        <pc:sldLayoutChg chg="del">
          <pc:chgData name="Tran Thanh Lam 20200339" userId="2b3d219b-f5cf-4585-ae31-2fe8c94d518f" providerId="ADAL" clId="{509AF53C-3BE1-4CF5-9358-0326A1F7A3EB}" dt="2023-12-25T02:38:56.451" v="83" actId="47"/>
          <pc:sldLayoutMkLst>
            <pc:docMk/>
            <pc:sldMasterMk cId="0" sldId="2147483687"/>
            <pc:sldLayoutMk cId="0" sldId="2147483697"/>
          </pc:sldLayoutMkLst>
        </pc:sldLayoutChg>
        <pc:sldLayoutChg chg="del">
          <pc:chgData name="Tran Thanh Lam 20200339" userId="2b3d219b-f5cf-4585-ae31-2fe8c94d518f" providerId="ADAL" clId="{509AF53C-3BE1-4CF5-9358-0326A1F7A3EB}" dt="2023-12-25T02:38:56.451" v="83" actId="47"/>
          <pc:sldLayoutMkLst>
            <pc:docMk/>
            <pc:sldMasterMk cId="0" sldId="2147483687"/>
            <pc:sldLayoutMk cId="0" sldId="2147483698"/>
          </pc:sldLayoutMkLst>
        </pc:sldLayoutChg>
        <pc:sldLayoutChg chg="del">
          <pc:chgData name="Tran Thanh Lam 20200339" userId="2b3d219b-f5cf-4585-ae31-2fe8c94d518f" providerId="ADAL" clId="{509AF53C-3BE1-4CF5-9358-0326A1F7A3EB}" dt="2023-12-25T02:38:56.451" v="83" actId="47"/>
          <pc:sldLayoutMkLst>
            <pc:docMk/>
            <pc:sldMasterMk cId="0" sldId="2147483687"/>
            <pc:sldLayoutMk cId="0" sldId="2147483699"/>
          </pc:sldLayoutMkLst>
        </pc:sldLayoutChg>
      </pc:sldMasterChg>
      <pc:sldMasterChg chg="del delSldLayout">
        <pc:chgData name="Tran Thanh Lam 20200339" userId="2b3d219b-f5cf-4585-ae31-2fe8c94d518f" providerId="ADAL" clId="{509AF53C-3BE1-4CF5-9358-0326A1F7A3EB}" dt="2023-12-25T03:07:20.844" v="443" actId="47"/>
        <pc:sldMasterMkLst>
          <pc:docMk/>
          <pc:sldMasterMk cId="0" sldId="2147483700"/>
        </pc:sldMasterMkLst>
        <pc:sldLayoutChg chg="del">
          <pc:chgData name="Tran Thanh Lam 20200339" userId="2b3d219b-f5cf-4585-ae31-2fe8c94d518f" providerId="ADAL" clId="{509AF53C-3BE1-4CF5-9358-0326A1F7A3EB}" dt="2023-12-25T03:07:20.844" v="443" actId="47"/>
          <pc:sldLayoutMkLst>
            <pc:docMk/>
            <pc:sldMasterMk cId="0" sldId="2147483700"/>
            <pc:sldLayoutMk cId="0" sldId="2147483701"/>
          </pc:sldLayoutMkLst>
        </pc:sldLayoutChg>
        <pc:sldLayoutChg chg="del">
          <pc:chgData name="Tran Thanh Lam 20200339" userId="2b3d219b-f5cf-4585-ae31-2fe8c94d518f" providerId="ADAL" clId="{509AF53C-3BE1-4CF5-9358-0326A1F7A3EB}" dt="2023-12-25T03:07:20.844" v="443" actId="47"/>
          <pc:sldLayoutMkLst>
            <pc:docMk/>
            <pc:sldMasterMk cId="0" sldId="2147483700"/>
            <pc:sldLayoutMk cId="0" sldId="2147483702"/>
          </pc:sldLayoutMkLst>
        </pc:sldLayoutChg>
        <pc:sldLayoutChg chg="del">
          <pc:chgData name="Tran Thanh Lam 20200339" userId="2b3d219b-f5cf-4585-ae31-2fe8c94d518f" providerId="ADAL" clId="{509AF53C-3BE1-4CF5-9358-0326A1F7A3EB}" dt="2023-12-25T03:07:20.844" v="443" actId="47"/>
          <pc:sldLayoutMkLst>
            <pc:docMk/>
            <pc:sldMasterMk cId="0" sldId="2147483700"/>
            <pc:sldLayoutMk cId="0" sldId="2147483703"/>
          </pc:sldLayoutMkLst>
        </pc:sldLayoutChg>
        <pc:sldLayoutChg chg="del">
          <pc:chgData name="Tran Thanh Lam 20200339" userId="2b3d219b-f5cf-4585-ae31-2fe8c94d518f" providerId="ADAL" clId="{509AF53C-3BE1-4CF5-9358-0326A1F7A3EB}" dt="2023-12-25T03:07:20.844" v="443" actId="47"/>
          <pc:sldLayoutMkLst>
            <pc:docMk/>
            <pc:sldMasterMk cId="0" sldId="2147483700"/>
            <pc:sldLayoutMk cId="0" sldId="2147483704"/>
          </pc:sldLayoutMkLst>
        </pc:sldLayoutChg>
        <pc:sldLayoutChg chg="del">
          <pc:chgData name="Tran Thanh Lam 20200339" userId="2b3d219b-f5cf-4585-ae31-2fe8c94d518f" providerId="ADAL" clId="{509AF53C-3BE1-4CF5-9358-0326A1F7A3EB}" dt="2023-12-25T03:07:20.844" v="443" actId="47"/>
          <pc:sldLayoutMkLst>
            <pc:docMk/>
            <pc:sldMasterMk cId="0" sldId="2147483700"/>
            <pc:sldLayoutMk cId="0" sldId="2147483705"/>
          </pc:sldLayoutMkLst>
        </pc:sldLayoutChg>
        <pc:sldLayoutChg chg="del">
          <pc:chgData name="Tran Thanh Lam 20200339" userId="2b3d219b-f5cf-4585-ae31-2fe8c94d518f" providerId="ADAL" clId="{509AF53C-3BE1-4CF5-9358-0326A1F7A3EB}" dt="2023-12-25T03:07:20.844" v="443" actId="47"/>
          <pc:sldLayoutMkLst>
            <pc:docMk/>
            <pc:sldMasterMk cId="0" sldId="2147483700"/>
            <pc:sldLayoutMk cId="0" sldId="2147483706"/>
          </pc:sldLayoutMkLst>
        </pc:sldLayoutChg>
        <pc:sldLayoutChg chg="del">
          <pc:chgData name="Tran Thanh Lam 20200339" userId="2b3d219b-f5cf-4585-ae31-2fe8c94d518f" providerId="ADAL" clId="{509AF53C-3BE1-4CF5-9358-0326A1F7A3EB}" dt="2023-12-25T03:07:20.844" v="443" actId="47"/>
          <pc:sldLayoutMkLst>
            <pc:docMk/>
            <pc:sldMasterMk cId="0" sldId="2147483700"/>
            <pc:sldLayoutMk cId="0" sldId="2147483707"/>
          </pc:sldLayoutMkLst>
        </pc:sldLayoutChg>
        <pc:sldLayoutChg chg="del">
          <pc:chgData name="Tran Thanh Lam 20200339" userId="2b3d219b-f5cf-4585-ae31-2fe8c94d518f" providerId="ADAL" clId="{509AF53C-3BE1-4CF5-9358-0326A1F7A3EB}" dt="2023-12-25T03:07:20.844" v="443" actId="47"/>
          <pc:sldLayoutMkLst>
            <pc:docMk/>
            <pc:sldMasterMk cId="0" sldId="2147483700"/>
            <pc:sldLayoutMk cId="0" sldId="2147483708"/>
          </pc:sldLayoutMkLst>
        </pc:sldLayoutChg>
        <pc:sldLayoutChg chg="del">
          <pc:chgData name="Tran Thanh Lam 20200339" userId="2b3d219b-f5cf-4585-ae31-2fe8c94d518f" providerId="ADAL" clId="{509AF53C-3BE1-4CF5-9358-0326A1F7A3EB}" dt="2023-12-25T03:07:20.844" v="443" actId="47"/>
          <pc:sldLayoutMkLst>
            <pc:docMk/>
            <pc:sldMasterMk cId="0" sldId="2147483700"/>
            <pc:sldLayoutMk cId="0" sldId="2147483709"/>
          </pc:sldLayoutMkLst>
        </pc:sldLayoutChg>
        <pc:sldLayoutChg chg="del">
          <pc:chgData name="Tran Thanh Lam 20200339" userId="2b3d219b-f5cf-4585-ae31-2fe8c94d518f" providerId="ADAL" clId="{509AF53C-3BE1-4CF5-9358-0326A1F7A3EB}" dt="2023-12-25T03:07:20.844" v="443" actId="47"/>
          <pc:sldLayoutMkLst>
            <pc:docMk/>
            <pc:sldMasterMk cId="0" sldId="2147483700"/>
            <pc:sldLayoutMk cId="0" sldId="2147483710"/>
          </pc:sldLayoutMkLst>
        </pc:sldLayoutChg>
        <pc:sldLayoutChg chg="del">
          <pc:chgData name="Tran Thanh Lam 20200339" userId="2b3d219b-f5cf-4585-ae31-2fe8c94d518f" providerId="ADAL" clId="{509AF53C-3BE1-4CF5-9358-0326A1F7A3EB}" dt="2023-12-25T03:07:20.844" v="443" actId="47"/>
          <pc:sldLayoutMkLst>
            <pc:docMk/>
            <pc:sldMasterMk cId="0" sldId="2147483700"/>
            <pc:sldLayoutMk cId="0" sldId="2147483711"/>
          </pc:sldLayoutMkLst>
        </pc:sldLayoutChg>
        <pc:sldLayoutChg chg="del">
          <pc:chgData name="Tran Thanh Lam 20200339" userId="2b3d219b-f5cf-4585-ae31-2fe8c94d518f" providerId="ADAL" clId="{509AF53C-3BE1-4CF5-9358-0326A1F7A3EB}" dt="2023-12-25T03:07:20.844" v="443" actId="47"/>
          <pc:sldLayoutMkLst>
            <pc:docMk/>
            <pc:sldMasterMk cId="0" sldId="2147483700"/>
            <pc:sldLayoutMk cId="0" sldId="2147483712"/>
          </pc:sldLayoutMkLst>
        </pc:sldLayoutChg>
      </pc:sldMasterChg>
      <pc:sldMasterChg chg="del delSldLayout">
        <pc:chgData name="Tran Thanh Lam 20200339" userId="2b3d219b-f5cf-4585-ae31-2fe8c94d518f" providerId="ADAL" clId="{509AF53C-3BE1-4CF5-9358-0326A1F7A3EB}" dt="2023-12-25T02:38:58.170" v="84" actId="47"/>
        <pc:sldMasterMkLst>
          <pc:docMk/>
          <pc:sldMasterMk cId="0" sldId="2147483713"/>
        </pc:sldMasterMkLst>
        <pc:sldLayoutChg chg="del">
          <pc:chgData name="Tran Thanh Lam 20200339" userId="2b3d219b-f5cf-4585-ae31-2fe8c94d518f" providerId="ADAL" clId="{509AF53C-3BE1-4CF5-9358-0326A1F7A3EB}" dt="2023-12-25T02:38:58.170" v="84" actId="47"/>
          <pc:sldLayoutMkLst>
            <pc:docMk/>
            <pc:sldMasterMk cId="0" sldId="2147483713"/>
            <pc:sldLayoutMk cId="0" sldId="2147483714"/>
          </pc:sldLayoutMkLst>
        </pc:sldLayoutChg>
        <pc:sldLayoutChg chg="del">
          <pc:chgData name="Tran Thanh Lam 20200339" userId="2b3d219b-f5cf-4585-ae31-2fe8c94d518f" providerId="ADAL" clId="{509AF53C-3BE1-4CF5-9358-0326A1F7A3EB}" dt="2023-12-25T02:38:58.170" v="84" actId="47"/>
          <pc:sldLayoutMkLst>
            <pc:docMk/>
            <pc:sldMasterMk cId="0" sldId="2147483713"/>
            <pc:sldLayoutMk cId="0" sldId="2147483715"/>
          </pc:sldLayoutMkLst>
        </pc:sldLayoutChg>
        <pc:sldLayoutChg chg="del">
          <pc:chgData name="Tran Thanh Lam 20200339" userId="2b3d219b-f5cf-4585-ae31-2fe8c94d518f" providerId="ADAL" clId="{509AF53C-3BE1-4CF5-9358-0326A1F7A3EB}" dt="2023-12-25T02:38:58.170" v="84" actId="47"/>
          <pc:sldLayoutMkLst>
            <pc:docMk/>
            <pc:sldMasterMk cId="0" sldId="2147483713"/>
            <pc:sldLayoutMk cId="0" sldId="2147483716"/>
          </pc:sldLayoutMkLst>
        </pc:sldLayoutChg>
        <pc:sldLayoutChg chg="del">
          <pc:chgData name="Tran Thanh Lam 20200339" userId="2b3d219b-f5cf-4585-ae31-2fe8c94d518f" providerId="ADAL" clId="{509AF53C-3BE1-4CF5-9358-0326A1F7A3EB}" dt="2023-12-25T02:38:58.170" v="84" actId="47"/>
          <pc:sldLayoutMkLst>
            <pc:docMk/>
            <pc:sldMasterMk cId="0" sldId="2147483713"/>
            <pc:sldLayoutMk cId="0" sldId="2147483717"/>
          </pc:sldLayoutMkLst>
        </pc:sldLayoutChg>
        <pc:sldLayoutChg chg="del">
          <pc:chgData name="Tran Thanh Lam 20200339" userId="2b3d219b-f5cf-4585-ae31-2fe8c94d518f" providerId="ADAL" clId="{509AF53C-3BE1-4CF5-9358-0326A1F7A3EB}" dt="2023-12-25T02:38:58.170" v="84" actId="47"/>
          <pc:sldLayoutMkLst>
            <pc:docMk/>
            <pc:sldMasterMk cId="0" sldId="2147483713"/>
            <pc:sldLayoutMk cId="0" sldId="2147483718"/>
          </pc:sldLayoutMkLst>
        </pc:sldLayoutChg>
        <pc:sldLayoutChg chg="del">
          <pc:chgData name="Tran Thanh Lam 20200339" userId="2b3d219b-f5cf-4585-ae31-2fe8c94d518f" providerId="ADAL" clId="{509AF53C-3BE1-4CF5-9358-0326A1F7A3EB}" dt="2023-12-25T02:38:58.170" v="84" actId="47"/>
          <pc:sldLayoutMkLst>
            <pc:docMk/>
            <pc:sldMasterMk cId="0" sldId="2147483713"/>
            <pc:sldLayoutMk cId="0" sldId="2147483719"/>
          </pc:sldLayoutMkLst>
        </pc:sldLayoutChg>
        <pc:sldLayoutChg chg="del">
          <pc:chgData name="Tran Thanh Lam 20200339" userId="2b3d219b-f5cf-4585-ae31-2fe8c94d518f" providerId="ADAL" clId="{509AF53C-3BE1-4CF5-9358-0326A1F7A3EB}" dt="2023-12-25T02:38:58.170" v="84" actId="47"/>
          <pc:sldLayoutMkLst>
            <pc:docMk/>
            <pc:sldMasterMk cId="0" sldId="2147483713"/>
            <pc:sldLayoutMk cId="0" sldId="2147483720"/>
          </pc:sldLayoutMkLst>
        </pc:sldLayoutChg>
        <pc:sldLayoutChg chg="del">
          <pc:chgData name="Tran Thanh Lam 20200339" userId="2b3d219b-f5cf-4585-ae31-2fe8c94d518f" providerId="ADAL" clId="{509AF53C-3BE1-4CF5-9358-0326A1F7A3EB}" dt="2023-12-25T02:38:58.170" v="84" actId="47"/>
          <pc:sldLayoutMkLst>
            <pc:docMk/>
            <pc:sldMasterMk cId="0" sldId="2147483713"/>
            <pc:sldLayoutMk cId="0" sldId="2147483721"/>
          </pc:sldLayoutMkLst>
        </pc:sldLayoutChg>
        <pc:sldLayoutChg chg="del">
          <pc:chgData name="Tran Thanh Lam 20200339" userId="2b3d219b-f5cf-4585-ae31-2fe8c94d518f" providerId="ADAL" clId="{509AF53C-3BE1-4CF5-9358-0326A1F7A3EB}" dt="2023-12-25T02:38:58.170" v="84" actId="47"/>
          <pc:sldLayoutMkLst>
            <pc:docMk/>
            <pc:sldMasterMk cId="0" sldId="2147483713"/>
            <pc:sldLayoutMk cId="0" sldId="2147483722"/>
          </pc:sldLayoutMkLst>
        </pc:sldLayoutChg>
        <pc:sldLayoutChg chg="del">
          <pc:chgData name="Tran Thanh Lam 20200339" userId="2b3d219b-f5cf-4585-ae31-2fe8c94d518f" providerId="ADAL" clId="{509AF53C-3BE1-4CF5-9358-0326A1F7A3EB}" dt="2023-12-25T02:38:58.170" v="84" actId="47"/>
          <pc:sldLayoutMkLst>
            <pc:docMk/>
            <pc:sldMasterMk cId="0" sldId="2147483713"/>
            <pc:sldLayoutMk cId="0" sldId="2147483723"/>
          </pc:sldLayoutMkLst>
        </pc:sldLayoutChg>
        <pc:sldLayoutChg chg="del">
          <pc:chgData name="Tran Thanh Lam 20200339" userId="2b3d219b-f5cf-4585-ae31-2fe8c94d518f" providerId="ADAL" clId="{509AF53C-3BE1-4CF5-9358-0326A1F7A3EB}" dt="2023-12-25T02:38:58.170" v="84" actId="47"/>
          <pc:sldLayoutMkLst>
            <pc:docMk/>
            <pc:sldMasterMk cId="0" sldId="2147483713"/>
            <pc:sldLayoutMk cId="0" sldId="2147483724"/>
          </pc:sldLayoutMkLst>
        </pc:sldLayoutChg>
        <pc:sldLayoutChg chg="del">
          <pc:chgData name="Tran Thanh Lam 20200339" userId="2b3d219b-f5cf-4585-ae31-2fe8c94d518f" providerId="ADAL" clId="{509AF53C-3BE1-4CF5-9358-0326A1F7A3EB}" dt="2023-12-25T02:38:58.170" v="84" actId="47"/>
          <pc:sldLayoutMkLst>
            <pc:docMk/>
            <pc:sldMasterMk cId="0" sldId="2147483713"/>
            <pc:sldLayoutMk cId="0" sldId="2147483725"/>
          </pc:sldLayoutMkLst>
        </pc:sldLayoutChg>
      </pc:sldMasterChg>
      <pc:sldMasterChg chg="del delSldLayout">
        <pc:chgData name="Tran Thanh Lam 20200339" userId="2b3d219b-f5cf-4585-ae31-2fe8c94d518f" providerId="ADAL" clId="{509AF53C-3BE1-4CF5-9358-0326A1F7A3EB}" dt="2023-12-25T02:38:59.001" v="85" actId="47"/>
        <pc:sldMasterMkLst>
          <pc:docMk/>
          <pc:sldMasterMk cId="0" sldId="2147483726"/>
        </pc:sldMasterMkLst>
        <pc:sldLayoutChg chg="del">
          <pc:chgData name="Tran Thanh Lam 20200339" userId="2b3d219b-f5cf-4585-ae31-2fe8c94d518f" providerId="ADAL" clId="{509AF53C-3BE1-4CF5-9358-0326A1F7A3EB}" dt="2023-12-25T02:38:59.001" v="85" actId="47"/>
          <pc:sldLayoutMkLst>
            <pc:docMk/>
            <pc:sldMasterMk cId="0" sldId="2147483726"/>
            <pc:sldLayoutMk cId="0" sldId="2147483727"/>
          </pc:sldLayoutMkLst>
        </pc:sldLayoutChg>
        <pc:sldLayoutChg chg="del">
          <pc:chgData name="Tran Thanh Lam 20200339" userId="2b3d219b-f5cf-4585-ae31-2fe8c94d518f" providerId="ADAL" clId="{509AF53C-3BE1-4CF5-9358-0326A1F7A3EB}" dt="2023-12-25T02:38:59.001" v="85" actId="47"/>
          <pc:sldLayoutMkLst>
            <pc:docMk/>
            <pc:sldMasterMk cId="0" sldId="2147483726"/>
            <pc:sldLayoutMk cId="0" sldId="2147483728"/>
          </pc:sldLayoutMkLst>
        </pc:sldLayoutChg>
        <pc:sldLayoutChg chg="del">
          <pc:chgData name="Tran Thanh Lam 20200339" userId="2b3d219b-f5cf-4585-ae31-2fe8c94d518f" providerId="ADAL" clId="{509AF53C-3BE1-4CF5-9358-0326A1F7A3EB}" dt="2023-12-25T02:38:59.001" v="85" actId="47"/>
          <pc:sldLayoutMkLst>
            <pc:docMk/>
            <pc:sldMasterMk cId="0" sldId="2147483726"/>
            <pc:sldLayoutMk cId="0" sldId="2147483729"/>
          </pc:sldLayoutMkLst>
        </pc:sldLayoutChg>
        <pc:sldLayoutChg chg="del">
          <pc:chgData name="Tran Thanh Lam 20200339" userId="2b3d219b-f5cf-4585-ae31-2fe8c94d518f" providerId="ADAL" clId="{509AF53C-3BE1-4CF5-9358-0326A1F7A3EB}" dt="2023-12-25T02:38:59.001" v="85" actId="47"/>
          <pc:sldLayoutMkLst>
            <pc:docMk/>
            <pc:sldMasterMk cId="0" sldId="2147483726"/>
            <pc:sldLayoutMk cId="0" sldId="2147483730"/>
          </pc:sldLayoutMkLst>
        </pc:sldLayoutChg>
        <pc:sldLayoutChg chg="del">
          <pc:chgData name="Tran Thanh Lam 20200339" userId="2b3d219b-f5cf-4585-ae31-2fe8c94d518f" providerId="ADAL" clId="{509AF53C-3BE1-4CF5-9358-0326A1F7A3EB}" dt="2023-12-25T02:38:59.001" v="85" actId="47"/>
          <pc:sldLayoutMkLst>
            <pc:docMk/>
            <pc:sldMasterMk cId="0" sldId="2147483726"/>
            <pc:sldLayoutMk cId="0" sldId="2147483731"/>
          </pc:sldLayoutMkLst>
        </pc:sldLayoutChg>
        <pc:sldLayoutChg chg="del">
          <pc:chgData name="Tran Thanh Lam 20200339" userId="2b3d219b-f5cf-4585-ae31-2fe8c94d518f" providerId="ADAL" clId="{509AF53C-3BE1-4CF5-9358-0326A1F7A3EB}" dt="2023-12-25T02:38:59.001" v="85" actId="47"/>
          <pc:sldLayoutMkLst>
            <pc:docMk/>
            <pc:sldMasterMk cId="0" sldId="2147483726"/>
            <pc:sldLayoutMk cId="0" sldId="2147483732"/>
          </pc:sldLayoutMkLst>
        </pc:sldLayoutChg>
        <pc:sldLayoutChg chg="del">
          <pc:chgData name="Tran Thanh Lam 20200339" userId="2b3d219b-f5cf-4585-ae31-2fe8c94d518f" providerId="ADAL" clId="{509AF53C-3BE1-4CF5-9358-0326A1F7A3EB}" dt="2023-12-25T02:38:59.001" v="85" actId="47"/>
          <pc:sldLayoutMkLst>
            <pc:docMk/>
            <pc:sldMasterMk cId="0" sldId="2147483726"/>
            <pc:sldLayoutMk cId="0" sldId="2147483733"/>
          </pc:sldLayoutMkLst>
        </pc:sldLayoutChg>
        <pc:sldLayoutChg chg="del">
          <pc:chgData name="Tran Thanh Lam 20200339" userId="2b3d219b-f5cf-4585-ae31-2fe8c94d518f" providerId="ADAL" clId="{509AF53C-3BE1-4CF5-9358-0326A1F7A3EB}" dt="2023-12-25T02:38:59.001" v="85" actId="47"/>
          <pc:sldLayoutMkLst>
            <pc:docMk/>
            <pc:sldMasterMk cId="0" sldId="2147483726"/>
            <pc:sldLayoutMk cId="0" sldId="2147483734"/>
          </pc:sldLayoutMkLst>
        </pc:sldLayoutChg>
        <pc:sldLayoutChg chg="del">
          <pc:chgData name="Tran Thanh Lam 20200339" userId="2b3d219b-f5cf-4585-ae31-2fe8c94d518f" providerId="ADAL" clId="{509AF53C-3BE1-4CF5-9358-0326A1F7A3EB}" dt="2023-12-25T02:38:59.001" v="85" actId="47"/>
          <pc:sldLayoutMkLst>
            <pc:docMk/>
            <pc:sldMasterMk cId="0" sldId="2147483726"/>
            <pc:sldLayoutMk cId="0" sldId="2147483735"/>
          </pc:sldLayoutMkLst>
        </pc:sldLayoutChg>
        <pc:sldLayoutChg chg="del">
          <pc:chgData name="Tran Thanh Lam 20200339" userId="2b3d219b-f5cf-4585-ae31-2fe8c94d518f" providerId="ADAL" clId="{509AF53C-3BE1-4CF5-9358-0326A1F7A3EB}" dt="2023-12-25T02:38:59.001" v="85" actId="47"/>
          <pc:sldLayoutMkLst>
            <pc:docMk/>
            <pc:sldMasterMk cId="0" sldId="2147483726"/>
            <pc:sldLayoutMk cId="0" sldId="2147483736"/>
          </pc:sldLayoutMkLst>
        </pc:sldLayoutChg>
        <pc:sldLayoutChg chg="del">
          <pc:chgData name="Tran Thanh Lam 20200339" userId="2b3d219b-f5cf-4585-ae31-2fe8c94d518f" providerId="ADAL" clId="{509AF53C-3BE1-4CF5-9358-0326A1F7A3EB}" dt="2023-12-25T02:38:59.001" v="85" actId="47"/>
          <pc:sldLayoutMkLst>
            <pc:docMk/>
            <pc:sldMasterMk cId="0" sldId="2147483726"/>
            <pc:sldLayoutMk cId="0" sldId="2147483737"/>
          </pc:sldLayoutMkLst>
        </pc:sldLayoutChg>
        <pc:sldLayoutChg chg="del">
          <pc:chgData name="Tran Thanh Lam 20200339" userId="2b3d219b-f5cf-4585-ae31-2fe8c94d518f" providerId="ADAL" clId="{509AF53C-3BE1-4CF5-9358-0326A1F7A3EB}" dt="2023-12-25T02:38:59.001" v="85" actId="47"/>
          <pc:sldLayoutMkLst>
            <pc:docMk/>
            <pc:sldMasterMk cId="0" sldId="2147483726"/>
            <pc:sldLayoutMk cId="0" sldId="2147483738"/>
          </pc:sldLayoutMkLst>
        </pc:sldLayoutChg>
      </pc:sldMasterChg>
      <pc:sldMasterChg chg="del delSldLayout">
        <pc:chgData name="Tran Thanh Lam 20200339" userId="2b3d219b-f5cf-4585-ae31-2fe8c94d518f" providerId="ADAL" clId="{509AF53C-3BE1-4CF5-9358-0326A1F7A3EB}" dt="2023-12-25T03:07:22.207" v="444" actId="47"/>
        <pc:sldMasterMkLst>
          <pc:docMk/>
          <pc:sldMasterMk cId="0" sldId="2147483739"/>
        </pc:sldMasterMkLst>
        <pc:sldLayoutChg chg="del">
          <pc:chgData name="Tran Thanh Lam 20200339" userId="2b3d219b-f5cf-4585-ae31-2fe8c94d518f" providerId="ADAL" clId="{509AF53C-3BE1-4CF5-9358-0326A1F7A3EB}" dt="2023-12-25T03:07:22.207" v="444" actId="47"/>
          <pc:sldLayoutMkLst>
            <pc:docMk/>
            <pc:sldMasterMk cId="0" sldId="2147483739"/>
            <pc:sldLayoutMk cId="0" sldId="2147483740"/>
          </pc:sldLayoutMkLst>
        </pc:sldLayoutChg>
        <pc:sldLayoutChg chg="del">
          <pc:chgData name="Tran Thanh Lam 20200339" userId="2b3d219b-f5cf-4585-ae31-2fe8c94d518f" providerId="ADAL" clId="{509AF53C-3BE1-4CF5-9358-0326A1F7A3EB}" dt="2023-12-25T03:07:22.207" v="444" actId="47"/>
          <pc:sldLayoutMkLst>
            <pc:docMk/>
            <pc:sldMasterMk cId="0" sldId="2147483739"/>
            <pc:sldLayoutMk cId="0" sldId="2147483741"/>
          </pc:sldLayoutMkLst>
        </pc:sldLayoutChg>
        <pc:sldLayoutChg chg="del">
          <pc:chgData name="Tran Thanh Lam 20200339" userId="2b3d219b-f5cf-4585-ae31-2fe8c94d518f" providerId="ADAL" clId="{509AF53C-3BE1-4CF5-9358-0326A1F7A3EB}" dt="2023-12-25T03:07:22.207" v="444" actId="47"/>
          <pc:sldLayoutMkLst>
            <pc:docMk/>
            <pc:sldMasterMk cId="0" sldId="2147483739"/>
            <pc:sldLayoutMk cId="0" sldId="2147483742"/>
          </pc:sldLayoutMkLst>
        </pc:sldLayoutChg>
        <pc:sldLayoutChg chg="del">
          <pc:chgData name="Tran Thanh Lam 20200339" userId="2b3d219b-f5cf-4585-ae31-2fe8c94d518f" providerId="ADAL" clId="{509AF53C-3BE1-4CF5-9358-0326A1F7A3EB}" dt="2023-12-25T03:07:22.207" v="444" actId="47"/>
          <pc:sldLayoutMkLst>
            <pc:docMk/>
            <pc:sldMasterMk cId="0" sldId="2147483739"/>
            <pc:sldLayoutMk cId="0" sldId="2147483743"/>
          </pc:sldLayoutMkLst>
        </pc:sldLayoutChg>
        <pc:sldLayoutChg chg="del">
          <pc:chgData name="Tran Thanh Lam 20200339" userId="2b3d219b-f5cf-4585-ae31-2fe8c94d518f" providerId="ADAL" clId="{509AF53C-3BE1-4CF5-9358-0326A1F7A3EB}" dt="2023-12-25T03:07:22.207" v="444" actId="47"/>
          <pc:sldLayoutMkLst>
            <pc:docMk/>
            <pc:sldMasterMk cId="0" sldId="2147483739"/>
            <pc:sldLayoutMk cId="0" sldId="2147483744"/>
          </pc:sldLayoutMkLst>
        </pc:sldLayoutChg>
        <pc:sldLayoutChg chg="del">
          <pc:chgData name="Tran Thanh Lam 20200339" userId="2b3d219b-f5cf-4585-ae31-2fe8c94d518f" providerId="ADAL" clId="{509AF53C-3BE1-4CF5-9358-0326A1F7A3EB}" dt="2023-12-25T03:07:22.207" v="444" actId="47"/>
          <pc:sldLayoutMkLst>
            <pc:docMk/>
            <pc:sldMasterMk cId="0" sldId="2147483739"/>
            <pc:sldLayoutMk cId="0" sldId="2147483745"/>
          </pc:sldLayoutMkLst>
        </pc:sldLayoutChg>
        <pc:sldLayoutChg chg="del">
          <pc:chgData name="Tran Thanh Lam 20200339" userId="2b3d219b-f5cf-4585-ae31-2fe8c94d518f" providerId="ADAL" clId="{509AF53C-3BE1-4CF5-9358-0326A1F7A3EB}" dt="2023-12-25T03:07:22.207" v="444" actId="47"/>
          <pc:sldLayoutMkLst>
            <pc:docMk/>
            <pc:sldMasterMk cId="0" sldId="2147483739"/>
            <pc:sldLayoutMk cId="0" sldId="2147483746"/>
          </pc:sldLayoutMkLst>
        </pc:sldLayoutChg>
        <pc:sldLayoutChg chg="del">
          <pc:chgData name="Tran Thanh Lam 20200339" userId="2b3d219b-f5cf-4585-ae31-2fe8c94d518f" providerId="ADAL" clId="{509AF53C-3BE1-4CF5-9358-0326A1F7A3EB}" dt="2023-12-25T03:07:22.207" v="444" actId="47"/>
          <pc:sldLayoutMkLst>
            <pc:docMk/>
            <pc:sldMasterMk cId="0" sldId="2147483739"/>
            <pc:sldLayoutMk cId="0" sldId="2147483747"/>
          </pc:sldLayoutMkLst>
        </pc:sldLayoutChg>
        <pc:sldLayoutChg chg="del">
          <pc:chgData name="Tran Thanh Lam 20200339" userId="2b3d219b-f5cf-4585-ae31-2fe8c94d518f" providerId="ADAL" clId="{509AF53C-3BE1-4CF5-9358-0326A1F7A3EB}" dt="2023-12-25T03:07:22.207" v="444" actId="47"/>
          <pc:sldLayoutMkLst>
            <pc:docMk/>
            <pc:sldMasterMk cId="0" sldId="2147483739"/>
            <pc:sldLayoutMk cId="0" sldId="2147483748"/>
          </pc:sldLayoutMkLst>
        </pc:sldLayoutChg>
        <pc:sldLayoutChg chg="del">
          <pc:chgData name="Tran Thanh Lam 20200339" userId="2b3d219b-f5cf-4585-ae31-2fe8c94d518f" providerId="ADAL" clId="{509AF53C-3BE1-4CF5-9358-0326A1F7A3EB}" dt="2023-12-25T03:07:22.207" v="444" actId="47"/>
          <pc:sldLayoutMkLst>
            <pc:docMk/>
            <pc:sldMasterMk cId="0" sldId="2147483739"/>
            <pc:sldLayoutMk cId="0" sldId="2147483749"/>
          </pc:sldLayoutMkLst>
        </pc:sldLayoutChg>
        <pc:sldLayoutChg chg="del">
          <pc:chgData name="Tran Thanh Lam 20200339" userId="2b3d219b-f5cf-4585-ae31-2fe8c94d518f" providerId="ADAL" clId="{509AF53C-3BE1-4CF5-9358-0326A1F7A3EB}" dt="2023-12-25T03:07:22.207" v="444" actId="47"/>
          <pc:sldLayoutMkLst>
            <pc:docMk/>
            <pc:sldMasterMk cId="0" sldId="2147483739"/>
            <pc:sldLayoutMk cId="0" sldId="2147483750"/>
          </pc:sldLayoutMkLst>
        </pc:sldLayoutChg>
        <pc:sldLayoutChg chg="del">
          <pc:chgData name="Tran Thanh Lam 20200339" userId="2b3d219b-f5cf-4585-ae31-2fe8c94d518f" providerId="ADAL" clId="{509AF53C-3BE1-4CF5-9358-0326A1F7A3EB}" dt="2023-12-25T03:07:22.207" v="444" actId="47"/>
          <pc:sldLayoutMkLst>
            <pc:docMk/>
            <pc:sldMasterMk cId="0" sldId="2147483739"/>
            <pc:sldLayoutMk cId="0" sldId="2147483751"/>
          </pc:sldLayoutMkLst>
        </pc:sldLayoutChg>
      </pc:sldMasterChg>
    </pc:docChg>
  </pc:docChgLst>
  <pc:docChgLst>
    <pc:chgData name="Nguyen Phuong Linh 20206203" userId="S::linh.np206203@sis.hust.edu.vn::9fba5ba8-2210-4a21-8bc6-ba0e6b191922" providerId="AD" clId="Web-{2A653258-632C-BCF7-618C-3E8AAFF87CFF}"/>
    <pc:docChg chg="modSld">
      <pc:chgData name="Nguyen Phuong Linh 20206203" userId="S::linh.np206203@sis.hust.edu.vn::9fba5ba8-2210-4a21-8bc6-ba0e6b191922" providerId="AD" clId="Web-{2A653258-632C-BCF7-618C-3E8AAFF87CFF}" dt="2023-12-25T04:47:41.734" v="0" actId="1076"/>
      <pc:docMkLst>
        <pc:docMk/>
      </pc:docMkLst>
      <pc:sldChg chg="modSp">
        <pc:chgData name="Nguyen Phuong Linh 20206203" userId="S::linh.np206203@sis.hust.edu.vn::9fba5ba8-2210-4a21-8bc6-ba0e6b191922" providerId="AD" clId="Web-{2A653258-632C-BCF7-618C-3E8AAFF87CFF}" dt="2023-12-25T04:47:41.734" v="0" actId="1076"/>
        <pc:sldMkLst>
          <pc:docMk/>
          <pc:sldMk cId="309666872" sldId="269"/>
        </pc:sldMkLst>
        <pc:picChg chg="mod">
          <ac:chgData name="Nguyen Phuong Linh 20206203" userId="S::linh.np206203@sis.hust.edu.vn::9fba5ba8-2210-4a21-8bc6-ba0e6b191922" providerId="AD" clId="Web-{2A653258-632C-BCF7-618C-3E8AAFF87CFF}" dt="2023-12-25T04:47:41.734" v="0" actId="1076"/>
          <ac:picMkLst>
            <pc:docMk/>
            <pc:sldMk cId="309666872" sldId="269"/>
            <ac:picMk id="10" creationId="{A3AFB44D-6342-6F08-5ACD-345DC39365EC}"/>
          </ac:picMkLst>
        </pc:picChg>
      </pc:sldChg>
    </pc:docChg>
  </pc:docChgLst>
  <pc:docChgLst>
    <pc:chgData name="Nguyen Ngoc Duong 20200122" userId="e69a88b8-0d41-4ce6-94cc-598db1b70806" providerId="ADAL" clId="{8731B5EA-E1B6-47EE-B7ED-BFCFB35519C3}"/>
    <pc:docChg chg="undo custSel addSld delSld modSld">
      <pc:chgData name="Nguyen Ngoc Duong 20200122" userId="e69a88b8-0d41-4ce6-94cc-598db1b70806" providerId="ADAL" clId="{8731B5EA-E1B6-47EE-B7ED-BFCFB35519C3}" dt="2023-12-25T05:00:52.095" v="787" actId="1076"/>
      <pc:docMkLst>
        <pc:docMk/>
      </pc:docMkLst>
      <pc:sldChg chg="addSp delSp modSp mod">
        <pc:chgData name="Nguyen Ngoc Duong 20200122" userId="e69a88b8-0d41-4ce6-94cc-598db1b70806" providerId="ADAL" clId="{8731B5EA-E1B6-47EE-B7ED-BFCFB35519C3}" dt="2023-12-25T04:54:59.201" v="738" actId="14100"/>
        <pc:sldMkLst>
          <pc:docMk/>
          <pc:sldMk cId="0" sldId="257"/>
        </pc:sldMkLst>
        <pc:spChg chg="mod">
          <ac:chgData name="Nguyen Ngoc Duong 20200122" userId="e69a88b8-0d41-4ce6-94cc-598db1b70806" providerId="ADAL" clId="{8731B5EA-E1B6-47EE-B7ED-BFCFB35519C3}" dt="2023-12-25T02:50:36.906" v="97" actId="1076"/>
          <ac:spMkLst>
            <pc:docMk/>
            <pc:sldMk cId="0" sldId="257"/>
            <ac:spMk id="3" creationId="{8E7C1EE9-E09F-6B4E-ABF2-2F24BECAC857}"/>
          </ac:spMkLst>
        </pc:spChg>
        <pc:spChg chg="mod">
          <ac:chgData name="Nguyen Ngoc Duong 20200122" userId="e69a88b8-0d41-4ce6-94cc-598db1b70806" providerId="ADAL" clId="{8731B5EA-E1B6-47EE-B7ED-BFCFB35519C3}" dt="2023-12-25T04:54:59.201" v="738" actId="14100"/>
          <ac:spMkLst>
            <pc:docMk/>
            <pc:sldMk cId="0" sldId="257"/>
            <ac:spMk id="4" creationId="{43F0559F-07C7-BB07-7F09-7AF948ABFD1A}"/>
          </ac:spMkLst>
        </pc:spChg>
        <pc:graphicFrameChg chg="add del mod modGraphic">
          <ac:chgData name="Nguyen Ngoc Duong 20200122" userId="e69a88b8-0d41-4ce6-94cc-598db1b70806" providerId="ADAL" clId="{8731B5EA-E1B6-47EE-B7ED-BFCFB35519C3}" dt="2023-12-25T03:02:40.027" v="338" actId="478"/>
          <ac:graphicFrameMkLst>
            <pc:docMk/>
            <pc:sldMk cId="0" sldId="257"/>
            <ac:graphicFrameMk id="2" creationId="{46C226FB-EA3E-3443-8307-26463E01AADD}"/>
          </ac:graphicFrameMkLst>
        </pc:graphicFrameChg>
      </pc:sldChg>
      <pc:sldChg chg="addSp delSp modSp mod modAnim">
        <pc:chgData name="Nguyen Ngoc Duong 20200122" userId="e69a88b8-0d41-4ce6-94cc-598db1b70806" providerId="ADAL" clId="{8731B5EA-E1B6-47EE-B7ED-BFCFB35519C3}" dt="2023-12-25T04:55:51.950" v="741" actId="2711"/>
        <pc:sldMkLst>
          <pc:docMk/>
          <pc:sldMk cId="309666872" sldId="269"/>
        </pc:sldMkLst>
        <pc:spChg chg="mod">
          <ac:chgData name="Nguyen Ngoc Duong 20200122" userId="e69a88b8-0d41-4ce6-94cc-598db1b70806" providerId="ADAL" clId="{8731B5EA-E1B6-47EE-B7ED-BFCFB35519C3}" dt="2023-12-25T03:17:58.576" v="620"/>
          <ac:spMkLst>
            <pc:docMk/>
            <pc:sldMk cId="309666872" sldId="269"/>
            <ac:spMk id="5" creationId="{FEEED56A-179A-48CB-52E0-1472308DD294}"/>
          </ac:spMkLst>
        </pc:spChg>
        <pc:spChg chg="mod">
          <ac:chgData name="Nguyen Ngoc Duong 20200122" userId="e69a88b8-0d41-4ce6-94cc-598db1b70806" providerId="ADAL" clId="{8731B5EA-E1B6-47EE-B7ED-BFCFB35519C3}" dt="2023-12-25T04:55:51.950" v="741" actId="2711"/>
          <ac:spMkLst>
            <pc:docMk/>
            <pc:sldMk cId="309666872" sldId="269"/>
            <ac:spMk id="6" creationId="{764FBA13-2A2A-E8AA-E16C-559ED363B054}"/>
          </ac:spMkLst>
        </pc:spChg>
        <pc:spChg chg="mod">
          <ac:chgData name="Nguyen Ngoc Duong 20200122" userId="e69a88b8-0d41-4ce6-94cc-598db1b70806" providerId="ADAL" clId="{8731B5EA-E1B6-47EE-B7ED-BFCFB35519C3}" dt="2023-12-25T03:54:02.894" v="726" actId="1076"/>
          <ac:spMkLst>
            <pc:docMk/>
            <pc:sldMk cId="309666872" sldId="269"/>
            <ac:spMk id="9" creationId="{78B2AF92-3B7C-5C7F-E03E-CF9A040AC9D1}"/>
          </ac:spMkLst>
        </pc:spChg>
        <pc:picChg chg="add mod">
          <ac:chgData name="Nguyen Ngoc Duong 20200122" userId="e69a88b8-0d41-4ce6-94cc-598db1b70806" providerId="ADAL" clId="{8731B5EA-E1B6-47EE-B7ED-BFCFB35519C3}" dt="2023-12-25T03:53:38.041" v="707" actId="1076"/>
          <ac:picMkLst>
            <pc:docMk/>
            <pc:sldMk cId="309666872" sldId="269"/>
            <ac:picMk id="10" creationId="{A3AFB44D-6342-6F08-5ACD-345DC39365EC}"/>
          </ac:picMkLst>
        </pc:picChg>
        <pc:picChg chg="del mod">
          <ac:chgData name="Nguyen Ngoc Duong 20200122" userId="e69a88b8-0d41-4ce6-94cc-598db1b70806" providerId="ADAL" clId="{8731B5EA-E1B6-47EE-B7ED-BFCFB35519C3}" dt="2023-12-25T03:51:50.866" v="690" actId="478"/>
          <ac:picMkLst>
            <pc:docMk/>
            <pc:sldMk cId="309666872" sldId="269"/>
            <ac:picMk id="5121" creationId="{82DE15C4-0619-AE96-D1B3-F42B747649C6}"/>
          </ac:picMkLst>
        </pc:picChg>
      </pc:sldChg>
      <pc:sldChg chg="modSp mod">
        <pc:chgData name="Nguyen Ngoc Duong 20200122" userId="e69a88b8-0d41-4ce6-94cc-598db1b70806" providerId="ADAL" clId="{8731B5EA-E1B6-47EE-B7ED-BFCFB35519C3}" dt="2023-12-25T03:21:06.332" v="638" actId="14100"/>
        <pc:sldMkLst>
          <pc:docMk/>
          <pc:sldMk cId="2373472925" sldId="270"/>
        </pc:sldMkLst>
        <pc:spChg chg="mod">
          <ac:chgData name="Nguyen Ngoc Duong 20200122" userId="e69a88b8-0d41-4ce6-94cc-598db1b70806" providerId="ADAL" clId="{8731B5EA-E1B6-47EE-B7ED-BFCFB35519C3}" dt="2023-12-25T03:20:47.143" v="633" actId="1035"/>
          <ac:spMkLst>
            <pc:docMk/>
            <pc:sldMk cId="2373472925" sldId="270"/>
            <ac:spMk id="9" creationId="{F7DCDD34-9997-6840-3ACE-EE6D1D28483F}"/>
          </ac:spMkLst>
        </pc:spChg>
        <pc:spChg chg="mod">
          <ac:chgData name="Nguyen Ngoc Duong 20200122" userId="e69a88b8-0d41-4ce6-94cc-598db1b70806" providerId="ADAL" clId="{8731B5EA-E1B6-47EE-B7ED-BFCFB35519C3}" dt="2023-12-25T03:21:02.042" v="636" actId="1076"/>
          <ac:spMkLst>
            <pc:docMk/>
            <pc:sldMk cId="2373472925" sldId="270"/>
            <ac:spMk id="11" creationId="{2764CA4C-6568-3D4F-49C5-DAA010FA6AFC}"/>
          </ac:spMkLst>
        </pc:spChg>
        <pc:spChg chg="mod">
          <ac:chgData name="Nguyen Ngoc Duong 20200122" userId="e69a88b8-0d41-4ce6-94cc-598db1b70806" providerId="ADAL" clId="{8731B5EA-E1B6-47EE-B7ED-BFCFB35519C3}" dt="2023-12-25T03:20:47.143" v="633" actId="1035"/>
          <ac:spMkLst>
            <pc:docMk/>
            <pc:sldMk cId="2373472925" sldId="270"/>
            <ac:spMk id="14" creationId="{638D241F-810C-F580-D9F3-E208A1B5DB34}"/>
          </ac:spMkLst>
        </pc:spChg>
        <pc:spChg chg="mod">
          <ac:chgData name="Nguyen Ngoc Duong 20200122" userId="e69a88b8-0d41-4ce6-94cc-598db1b70806" providerId="ADAL" clId="{8731B5EA-E1B6-47EE-B7ED-BFCFB35519C3}" dt="2023-12-25T03:20:47.143" v="633" actId="1035"/>
          <ac:spMkLst>
            <pc:docMk/>
            <pc:sldMk cId="2373472925" sldId="270"/>
            <ac:spMk id="15" creationId="{61F736F4-A6E0-815B-5810-AB20CCB6635F}"/>
          </ac:spMkLst>
        </pc:spChg>
        <pc:spChg chg="mod">
          <ac:chgData name="Nguyen Ngoc Duong 20200122" userId="e69a88b8-0d41-4ce6-94cc-598db1b70806" providerId="ADAL" clId="{8731B5EA-E1B6-47EE-B7ED-BFCFB35519C3}" dt="2023-12-25T03:13:18.273" v="591" actId="1076"/>
          <ac:spMkLst>
            <pc:docMk/>
            <pc:sldMk cId="2373472925" sldId="270"/>
            <ac:spMk id="310" creationId="{00000000-0000-0000-0000-000000000000}"/>
          </ac:spMkLst>
        </pc:spChg>
        <pc:graphicFrameChg chg="mod modGraphic">
          <ac:chgData name="Nguyen Ngoc Duong 20200122" userId="e69a88b8-0d41-4ce6-94cc-598db1b70806" providerId="ADAL" clId="{8731B5EA-E1B6-47EE-B7ED-BFCFB35519C3}" dt="2023-12-25T03:21:06.332" v="638" actId="14100"/>
          <ac:graphicFrameMkLst>
            <pc:docMk/>
            <pc:sldMk cId="2373472925" sldId="270"/>
            <ac:graphicFrameMk id="10" creationId="{8557F548-2A34-9600-FA71-EE7D04FF84C0}"/>
          </ac:graphicFrameMkLst>
        </pc:graphicFrameChg>
        <pc:picChg chg="mod">
          <ac:chgData name="Nguyen Ngoc Duong 20200122" userId="e69a88b8-0d41-4ce6-94cc-598db1b70806" providerId="ADAL" clId="{8731B5EA-E1B6-47EE-B7ED-BFCFB35519C3}" dt="2023-12-25T03:20:47.143" v="633" actId="1035"/>
          <ac:picMkLst>
            <pc:docMk/>
            <pc:sldMk cId="2373472925" sldId="270"/>
            <ac:picMk id="7" creationId="{AB999829-0D26-19BC-6967-DE6C3DF11105}"/>
          </ac:picMkLst>
        </pc:picChg>
      </pc:sldChg>
      <pc:sldChg chg="modSp mod modAnim">
        <pc:chgData name="Nguyen Ngoc Duong 20200122" userId="e69a88b8-0d41-4ce6-94cc-598db1b70806" providerId="ADAL" clId="{8731B5EA-E1B6-47EE-B7ED-BFCFB35519C3}" dt="2023-12-25T03:26:53.736" v="681"/>
        <pc:sldMkLst>
          <pc:docMk/>
          <pc:sldMk cId="3064306961" sldId="271"/>
        </pc:sldMkLst>
        <pc:spChg chg="mod">
          <ac:chgData name="Nguyen Ngoc Duong 20200122" userId="e69a88b8-0d41-4ce6-94cc-598db1b70806" providerId="ADAL" clId="{8731B5EA-E1B6-47EE-B7ED-BFCFB35519C3}" dt="2023-12-25T03:26:06.182" v="676" actId="404"/>
          <ac:spMkLst>
            <pc:docMk/>
            <pc:sldMk cId="3064306961" sldId="271"/>
            <ac:spMk id="4" creationId="{E6CAD295-B8F8-1218-DE37-58CD851241B7}"/>
          </ac:spMkLst>
        </pc:spChg>
        <pc:spChg chg="mod">
          <ac:chgData name="Nguyen Ngoc Duong 20200122" userId="e69a88b8-0d41-4ce6-94cc-598db1b70806" providerId="ADAL" clId="{8731B5EA-E1B6-47EE-B7ED-BFCFB35519C3}" dt="2023-12-25T03:26:44.372" v="680" actId="1076"/>
          <ac:spMkLst>
            <pc:docMk/>
            <pc:sldMk cId="3064306961" sldId="271"/>
            <ac:spMk id="7" creationId="{9EC181C5-1324-9B02-D6CE-5E4911C9D43D}"/>
          </ac:spMkLst>
        </pc:spChg>
        <pc:spChg chg="mod">
          <ac:chgData name="Nguyen Ngoc Duong 20200122" userId="e69a88b8-0d41-4ce6-94cc-598db1b70806" providerId="ADAL" clId="{8731B5EA-E1B6-47EE-B7ED-BFCFB35519C3}" dt="2023-12-25T03:26:06.182" v="676" actId="404"/>
          <ac:spMkLst>
            <pc:docMk/>
            <pc:sldMk cId="3064306961" sldId="271"/>
            <ac:spMk id="9" creationId="{44580B09-A265-91EC-D8A0-CC87C8B58520}"/>
          </ac:spMkLst>
        </pc:spChg>
        <pc:spChg chg="mod">
          <ac:chgData name="Nguyen Ngoc Duong 20200122" userId="e69a88b8-0d41-4ce6-94cc-598db1b70806" providerId="ADAL" clId="{8731B5EA-E1B6-47EE-B7ED-BFCFB35519C3}" dt="2023-12-25T03:26:38.714" v="679" actId="403"/>
          <ac:spMkLst>
            <pc:docMk/>
            <pc:sldMk cId="3064306961" sldId="271"/>
            <ac:spMk id="11" creationId="{7584A5D7-A61B-B574-70C5-74860A46A0E4}"/>
          </ac:spMkLst>
        </pc:spChg>
        <pc:spChg chg="mod">
          <ac:chgData name="Nguyen Ngoc Duong 20200122" userId="e69a88b8-0d41-4ce6-94cc-598db1b70806" providerId="ADAL" clId="{8731B5EA-E1B6-47EE-B7ED-BFCFB35519C3}" dt="2023-12-25T03:26:06.182" v="676" actId="404"/>
          <ac:spMkLst>
            <pc:docMk/>
            <pc:sldMk cId="3064306961" sldId="271"/>
            <ac:spMk id="310" creationId="{00000000-0000-0000-0000-000000000000}"/>
          </ac:spMkLst>
        </pc:spChg>
      </pc:sldChg>
      <pc:sldChg chg="modSp mod">
        <pc:chgData name="Nguyen Ngoc Duong 20200122" userId="e69a88b8-0d41-4ce6-94cc-598db1b70806" providerId="ADAL" clId="{8731B5EA-E1B6-47EE-B7ED-BFCFB35519C3}" dt="2023-12-25T04:57:02.726" v="743"/>
        <pc:sldMkLst>
          <pc:docMk/>
          <pc:sldMk cId="1424643187" sldId="272"/>
        </pc:sldMkLst>
        <pc:spChg chg="mod">
          <ac:chgData name="Nguyen Ngoc Duong 20200122" userId="e69a88b8-0d41-4ce6-94cc-598db1b70806" providerId="ADAL" clId="{8731B5EA-E1B6-47EE-B7ED-BFCFB35519C3}" dt="2023-12-25T04:57:02.726" v="743"/>
          <ac:spMkLst>
            <pc:docMk/>
            <pc:sldMk cId="1424643187" sldId="272"/>
            <ac:spMk id="3" creationId="{02DFADC2-6E1E-1F6B-88AC-4ECD3207E39B}"/>
          </ac:spMkLst>
        </pc:spChg>
      </pc:sldChg>
      <pc:sldChg chg="modSp mod">
        <pc:chgData name="Nguyen Ngoc Duong 20200122" userId="e69a88b8-0d41-4ce6-94cc-598db1b70806" providerId="ADAL" clId="{8731B5EA-E1B6-47EE-B7ED-BFCFB35519C3}" dt="2023-12-25T04:55:41.473" v="740" actId="403"/>
        <pc:sldMkLst>
          <pc:docMk/>
          <pc:sldMk cId="2123022436" sldId="273"/>
        </pc:sldMkLst>
        <pc:spChg chg="mod">
          <ac:chgData name="Nguyen Ngoc Duong 20200122" userId="e69a88b8-0d41-4ce6-94cc-598db1b70806" providerId="ADAL" clId="{8731B5EA-E1B6-47EE-B7ED-BFCFB35519C3}" dt="2023-12-25T03:17:47.200" v="607" actId="20577"/>
          <ac:spMkLst>
            <pc:docMk/>
            <pc:sldMk cId="2123022436" sldId="273"/>
            <ac:spMk id="5" creationId="{FEEED56A-179A-48CB-52E0-1472308DD294}"/>
          </ac:spMkLst>
        </pc:spChg>
        <pc:spChg chg="mod">
          <ac:chgData name="Nguyen Ngoc Duong 20200122" userId="e69a88b8-0d41-4ce6-94cc-598db1b70806" providerId="ADAL" clId="{8731B5EA-E1B6-47EE-B7ED-BFCFB35519C3}" dt="2023-12-25T04:55:38.845" v="739" actId="403"/>
          <ac:spMkLst>
            <pc:docMk/>
            <pc:sldMk cId="2123022436" sldId="273"/>
            <ac:spMk id="17" creationId="{98C2D193-76EF-8746-6CC5-56B5BC55AC97}"/>
          </ac:spMkLst>
        </pc:spChg>
        <pc:spChg chg="mod">
          <ac:chgData name="Nguyen Ngoc Duong 20200122" userId="e69a88b8-0d41-4ce6-94cc-598db1b70806" providerId="ADAL" clId="{8731B5EA-E1B6-47EE-B7ED-BFCFB35519C3}" dt="2023-12-25T04:55:41.473" v="740" actId="403"/>
          <ac:spMkLst>
            <pc:docMk/>
            <pc:sldMk cId="2123022436" sldId="273"/>
            <ac:spMk id="20" creationId="{EDF5AD94-ED9F-A973-3F1F-4F883E42E6F3}"/>
          </ac:spMkLst>
        </pc:spChg>
      </pc:sldChg>
      <pc:sldChg chg="addSp delSp modSp new mod">
        <pc:chgData name="Nguyen Ngoc Duong 20200122" userId="e69a88b8-0d41-4ce6-94cc-598db1b70806" providerId="ADAL" clId="{8731B5EA-E1B6-47EE-B7ED-BFCFB35519C3}" dt="2023-12-25T03:06:45.448" v="399" actId="14100"/>
        <pc:sldMkLst>
          <pc:docMk/>
          <pc:sldMk cId="763570758" sldId="274"/>
        </pc:sldMkLst>
        <pc:spChg chg="del">
          <ac:chgData name="Nguyen Ngoc Duong 20200122" userId="e69a88b8-0d41-4ce6-94cc-598db1b70806" providerId="ADAL" clId="{8731B5EA-E1B6-47EE-B7ED-BFCFB35519C3}" dt="2023-12-25T03:01:05.627" v="330" actId="478"/>
          <ac:spMkLst>
            <pc:docMk/>
            <pc:sldMk cId="763570758" sldId="274"/>
            <ac:spMk id="2" creationId="{53C52FE9-6151-8BB8-82D8-C11BBE177F4C}"/>
          </ac:spMkLst>
        </pc:spChg>
        <pc:spChg chg="add mod">
          <ac:chgData name="Nguyen Ngoc Duong 20200122" userId="e69a88b8-0d41-4ce6-94cc-598db1b70806" providerId="ADAL" clId="{8731B5EA-E1B6-47EE-B7ED-BFCFB35519C3}" dt="2023-12-25T03:06:11.431" v="392" actId="113"/>
          <ac:spMkLst>
            <pc:docMk/>
            <pc:sldMk cId="763570758" sldId="274"/>
            <ac:spMk id="6" creationId="{41D4E11A-FB40-E57C-58B6-195DCF3B2381}"/>
          </ac:spMkLst>
        </pc:spChg>
        <pc:graphicFrameChg chg="add del mod">
          <ac:chgData name="Nguyen Ngoc Duong 20200122" userId="e69a88b8-0d41-4ce6-94cc-598db1b70806" providerId="ADAL" clId="{8731B5EA-E1B6-47EE-B7ED-BFCFB35519C3}" dt="2023-12-25T03:00:45.260" v="328"/>
          <ac:graphicFrameMkLst>
            <pc:docMk/>
            <pc:sldMk cId="763570758" sldId="274"/>
            <ac:graphicFrameMk id="3" creationId="{BE9DC894-D043-D909-6961-F8EB4A0055BE}"/>
          </ac:graphicFrameMkLst>
        </pc:graphicFrameChg>
        <pc:graphicFrameChg chg="add mod modGraphic">
          <ac:chgData name="Nguyen Ngoc Duong 20200122" userId="e69a88b8-0d41-4ce6-94cc-598db1b70806" providerId="ADAL" clId="{8731B5EA-E1B6-47EE-B7ED-BFCFB35519C3}" dt="2023-12-25T03:06:45.448" v="399" actId="14100"/>
          <ac:graphicFrameMkLst>
            <pc:docMk/>
            <pc:sldMk cId="763570758" sldId="274"/>
            <ac:graphicFrameMk id="4" creationId="{7B14AC17-AFE1-2C6A-C9FE-1657707B82C6}"/>
          </ac:graphicFrameMkLst>
        </pc:graphicFrameChg>
        <pc:graphicFrameChg chg="add mod modGraphic">
          <ac:chgData name="Nguyen Ngoc Duong 20200122" userId="e69a88b8-0d41-4ce6-94cc-598db1b70806" providerId="ADAL" clId="{8731B5EA-E1B6-47EE-B7ED-BFCFB35519C3}" dt="2023-12-25T03:06:40.359" v="397" actId="1076"/>
          <ac:graphicFrameMkLst>
            <pc:docMk/>
            <pc:sldMk cId="763570758" sldId="274"/>
            <ac:graphicFrameMk id="5" creationId="{675057E0-C805-F831-93DA-9FEDB11B1981}"/>
          </ac:graphicFrameMkLst>
        </pc:graphicFrameChg>
      </pc:sldChg>
      <pc:sldChg chg="new del">
        <pc:chgData name="Nguyen Ngoc Duong 20200122" userId="e69a88b8-0d41-4ce6-94cc-598db1b70806" providerId="ADAL" clId="{8731B5EA-E1B6-47EE-B7ED-BFCFB35519C3}" dt="2023-12-25T02:59:28.563" v="324" actId="47"/>
        <pc:sldMkLst>
          <pc:docMk/>
          <pc:sldMk cId="2362602555" sldId="274"/>
        </pc:sldMkLst>
      </pc:sldChg>
      <pc:sldChg chg="addSp modSp mod modAnim">
        <pc:chgData name="Nguyen Ngoc Duong 20200122" userId="e69a88b8-0d41-4ce6-94cc-598db1b70806" providerId="ADAL" clId="{8731B5EA-E1B6-47EE-B7ED-BFCFB35519C3}" dt="2023-12-25T05:00:52.095" v="787" actId="1076"/>
        <pc:sldMkLst>
          <pc:docMk/>
          <pc:sldMk cId="3183086836" sldId="275"/>
        </pc:sldMkLst>
        <pc:spChg chg="mod">
          <ac:chgData name="Nguyen Ngoc Duong 20200122" userId="e69a88b8-0d41-4ce6-94cc-598db1b70806" providerId="ADAL" clId="{8731B5EA-E1B6-47EE-B7ED-BFCFB35519C3}" dt="2023-12-25T04:59:57.517" v="781" actId="1076"/>
          <ac:spMkLst>
            <pc:docMk/>
            <pc:sldMk cId="3183086836" sldId="275"/>
            <ac:spMk id="6" creationId="{7AE32F12-02DF-5A67-367E-F6ADF8FEFFF6}"/>
          </ac:spMkLst>
        </pc:spChg>
        <pc:spChg chg="mod">
          <ac:chgData name="Nguyen Ngoc Duong 20200122" userId="e69a88b8-0d41-4ce6-94cc-598db1b70806" providerId="ADAL" clId="{8731B5EA-E1B6-47EE-B7ED-BFCFB35519C3}" dt="2023-12-25T03:23:58.476" v="654" actId="1076"/>
          <ac:spMkLst>
            <pc:docMk/>
            <pc:sldMk cId="3183086836" sldId="275"/>
            <ac:spMk id="13" creationId="{FEFA30B1-7176-E8FF-CDF1-2AD4D5B13291}"/>
          </ac:spMkLst>
        </pc:spChg>
        <pc:spChg chg="add mod">
          <ac:chgData name="Nguyen Ngoc Duong 20200122" userId="e69a88b8-0d41-4ce6-94cc-598db1b70806" providerId="ADAL" clId="{8731B5EA-E1B6-47EE-B7ED-BFCFB35519C3}" dt="2023-12-25T04:59:49.195" v="779" actId="1076"/>
          <ac:spMkLst>
            <pc:docMk/>
            <pc:sldMk cId="3183086836" sldId="275"/>
            <ac:spMk id="18" creationId="{C6507AE8-57C2-B72F-A1A6-B32A8B4137AF}"/>
          </ac:spMkLst>
        </pc:spChg>
        <pc:picChg chg="add mod">
          <ac:chgData name="Nguyen Ngoc Duong 20200122" userId="e69a88b8-0d41-4ce6-94cc-598db1b70806" providerId="ADAL" clId="{8731B5EA-E1B6-47EE-B7ED-BFCFB35519C3}" dt="2023-12-25T05:00:02.883" v="782" actId="1076"/>
          <ac:picMkLst>
            <pc:docMk/>
            <pc:sldMk cId="3183086836" sldId="275"/>
            <ac:picMk id="12" creationId="{BB0C0488-D916-F67A-29FC-4E53515525C8}"/>
          </ac:picMkLst>
        </pc:picChg>
        <pc:picChg chg="add mod">
          <ac:chgData name="Nguyen Ngoc Duong 20200122" userId="e69a88b8-0d41-4ce6-94cc-598db1b70806" providerId="ADAL" clId="{8731B5EA-E1B6-47EE-B7ED-BFCFB35519C3}" dt="2023-12-25T04:59:45.992" v="778" actId="1076"/>
          <ac:picMkLst>
            <pc:docMk/>
            <pc:sldMk cId="3183086836" sldId="275"/>
            <ac:picMk id="16" creationId="{F6045C36-C100-5BCD-727B-CDBB98E5F053}"/>
          </ac:picMkLst>
        </pc:picChg>
        <pc:picChg chg="mod">
          <ac:chgData name="Nguyen Ngoc Duong 20200122" userId="e69a88b8-0d41-4ce6-94cc-598db1b70806" providerId="ADAL" clId="{8731B5EA-E1B6-47EE-B7ED-BFCFB35519C3}" dt="2023-12-25T03:24:01.595" v="655" actId="1076"/>
          <ac:picMkLst>
            <pc:docMk/>
            <pc:sldMk cId="3183086836" sldId="275"/>
            <ac:picMk id="3074" creationId="{98EF91F3-29BB-EA9B-99CB-0B6F0C3EE491}"/>
          </ac:picMkLst>
        </pc:picChg>
        <pc:picChg chg="mod">
          <ac:chgData name="Nguyen Ngoc Duong 20200122" userId="e69a88b8-0d41-4ce6-94cc-598db1b70806" providerId="ADAL" clId="{8731B5EA-E1B6-47EE-B7ED-BFCFB35519C3}" dt="2023-12-25T05:00:52.095" v="787" actId="1076"/>
          <ac:picMkLst>
            <pc:docMk/>
            <pc:sldMk cId="3183086836" sldId="275"/>
            <ac:picMk id="4100" creationId="{EBC0BE89-5A08-3552-89B0-F9BED214DCC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E939A-A76A-4DE6-908C-FD99E72D77C6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82F6E-1B9E-4796-BD78-FBB8C5500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4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+mj-lt"/>
              <a:buChar char="•"/>
            </a:pPr>
            <a:r>
              <a:rPr lang="vi-VN" sz="12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Phương tiện giao tiếp phi ngôn ngữ chiếm </a:t>
            </a:r>
            <a:r>
              <a:rPr lang="vi-VN" sz="1200">
                <a:solidFill>
                  <a:srgbClr val="FF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67% </a:t>
            </a:r>
            <a:r>
              <a:rPr lang="vi-VN" sz="12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khi giao tiếp, trong đó </a:t>
            </a:r>
            <a:r>
              <a:rPr lang="vi-VN" sz="1200">
                <a:solidFill>
                  <a:srgbClr val="FF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55%</a:t>
            </a:r>
            <a:r>
              <a:rPr lang="vi-VN" sz="12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thể hiện cử chỉ khuôn mặt và hành động.</a:t>
            </a: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vi-VN" sz="12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Cảm xúc khuôn mặt có thể được phân tích dễ dàng thông qua hình ảnh khuôn mặt.</a:t>
            </a:r>
            <a:endParaRPr lang="en-US" sz="12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/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vi-VN" sz="12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Ứng dụng thực tế: </a:t>
            </a: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vi-VN" sz="12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+ Giáo dục: Ứng dụng trong phân tích độ hứng thú của sinh viên, …</a:t>
            </a:r>
            <a:endParaRPr lang="en-US" sz="12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/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vi-VN" sz="12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+ Mua sắm, tiếp thị: Phân tích, đánh giá phản hồi của khách hàng, phân tích độ yêu thích của sản phẩm, nhân viên; phân tích sản phẩm theo độ tuổi,…</a:t>
            </a:r>
            <a:endParaRPr lang="en-US" sz="12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/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vi-VN" sz="12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+ An Ninh: Tích hợp vào hệ thống an ninh nhận diện các biểu cảm đáng chú ý (hoảng sợ, …)</a:t>
            </a: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000"/>
              </a:spcBef>
              <a:buAutoNum type="arabicPeriod"/>
            </a:pPr>
            <a:endParaRPr lang="vi-V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82F6E-1B9E-4796-BD78-FBB8C55003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97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/>
              <a:t>Trong Project này nhóm sử dụng tập </a:t>
            </a:r>
            <a:r>
              <a:rPr lang="en-US" sz="1200">
                <a:solidFill>
                  <a:schemeClr val="tx1"/>
                </a:solidFill>
              </a:rPr>
              <a:t>data</a:t>
            </a:r>
            <a:r>
              <a:rPr lang="en-US" sz="1200">
                <a:solidFill>
                  <a:srgbClr val="C00000"/>
                </a:solidFill>
              </a:rPr>
              <a:t> Fer-2013</a:t>
            </a:r>
          </a:p>
          <a:p>
            <a:pPr marL="342900" lvl="0" indent="-34290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/>
              <a:t>Tập dữ liệu này</a:t>
            </a:r>
            <a:r>
              <a:rPr lang="vi-VN" sz="1200"/>
              <a:t> bao gồm các hình ảnh </a:t>
            </a:r>
            <a:r>
              <a:rPr lang="en-US" sz="1200"/>
              <a:t>grayscale, kích thước</a:t>
            </a:r>
            <a:r>
              <a:rPr lang="vi-VN" sz="1200"/>
              <a:t> 48x48 pixel của các khuôn mặt đã được gán nhãn. </a:t>
            </a:r>
          </a:p>
          <a:p>
            <a:pPr marL="342900" lvl="0" indent="-34290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200"/>
              <a:t>Nhiệm vụ là phân loại từng khuôn mặt dựa trên cảm xúc thể hiện trên nét mặt </a:t>
            </a:r>
            <a:r>
              <a:rPr lang="en-US" sz="1200"/>
              <a:t>vào</a:t>
            </a:r>
            <a:r>
              <a:rPr lang="vi-VN" sz="1200"/>
              <a:t> một trong </a:t>
            </a:r>
            <a:r>
              <a:rPr lang="en-US" sz="1200"/>
              <a:t>7</a:t>
            </a:r>
            <a:r>
              <a:rPr lang="vi-VN" sz="1200"/>
              <a:t> loại:</a:t>
            </a:r>
            <a:endParaRPr lang="en-US" sz="12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</a:pPr>
            <a:r>
              <a:rPr lang="en-US" sz="1200"/>
              <a:t>    </a:t>
            </a:r>
            <a:r>
              <a:rPr lang="vi-VN" sz="1200"/>
              <a:t>Giận dữ, Ghê tởm, Sợ hãi, Vui vẻ, Buồn, Ngạc nhiên, Bình thường</a:t>
            </a:r>
            <a:endParaRPr lang="en-US" sz="12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</a:pPr>
            <a:endParaRPr lang="en-US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</a:pPr>
            <a:endParaRPr lang="en-US" sz="12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</a:pPr>
            <a:endParaRPr lang="en-US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</a:pPr>
            <a:endParaRPr lang="en-US" sz="1200"/>
          </a:p>
          <a:p>
            <a:pPr marL="342900" lvl="0" indent="-34290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200"/>
              <a:t>Tập </a:t>
            </a:r>
            <a:r>
              <a:rPr lang="en-US" sz="1200"/>
              <a:t>training</a:t>
            </a:r>
            <a:r>
              <a:rPr lang="vi-VN" sz="1200"/>
              <a:t> bao gồm 28.709 </a:t>
            </a:r>
            <a:r>
              <a:rPr lang="en-US" sz="1200"/>
              <a:t>mẫu</a:t>
            </a:r>
            <a:r>
              <a:rPr lang="vi-VN" sz="1200"/>
              <a:t> và tập</a:t>
            </a:r>
            <a:r>
              <a:rPr lang="en-US" sz="1200"/>
              <a:t> test có</a:t>
            </a:r>
            <a:r>
              <a:rPr lang="vi-VN" sz="1200"/>
              <a:t> 7178 </a:t>
            </a:r>
            <a:r>
              <a:rPr lang="en-US" sz="1200"/>
              <a:t>mẫu</a:t>
            </a:r>
            <a:r>
              <a:rPr lang="vi-VN" sz="1200"/>
              <a:t>.</a:t>
            </a:r>
            <a:endParaRPr lang="en-US" sz="12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82F6E-1B9E-4796-BD78-FBB8C55003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13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82F6E-1B9E-4796-BD78-FBB8C55003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7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82F6E-1B9E-4796-BD78-FBB8C55003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56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338760" y="1058760"/>
            <a:ext cx="11514240" cy="4908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338760" y="112680"/>
            <a:ext cx="11514240" cy="435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Lato"/>
                <a:ea typeface="Lato"/>
              </a:rPr>
              <a:t>Title 1:……………………………………..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3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392040" y="271440"/>
            <a:ext cx="3174120" cy="1153080"/>
          </a:xfrm>
          <a:prstGeom prst="rect">
            <a:avLst/>
          </a:prstGeom>
          <a:ln>
            <a:noFill/>
          </a:ln>
        </p:spPr>
      </p:pic>
      <p:sp>
        <p:nvSpPr>
          <p:cNvPr id="307" name="CustomShape 1"/>
          <p:cNvSpPr/>
          <p:nvPr/>
        </p:nvSpPr>
        <p:spPr>
          <a:xfrm>
            <a:off x="695520" y="2269440"/>
            <a:ext cx="8251560" cy="84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8" name="CustomShape 2"/>
          <p:cNvSpPr/>
          <p:nvPr/>
        </p:nvSpPr>
        <p:spPr>
          <a:xfrm>
            <a:off x="695520" y="3403080"/>
            <a:ext cx="6095520" cy="22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9" name="CustomShape 3"/>
          <p:cNvSpPr/>
          <p:nvPr/>
        </p:nvSpPr>
        <p:spPr>
          <a:xfrm>
            <a:off x="6962400" y="3269880"/>
            <a:ext cx="432900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C1EE9-E09F-6B4E-ABF2-2F24BECAC857}"/>
              </a:ext>
            </a:extLst>
          </p:cNvPr>
          <p:cNvSpPr txBox="1"/>
          <p:nvPr/>
        </p:nvSpPr>
        <p:spPr>
          <a:xfrm>
            <a:off x="865072" y="2050102"/>
            <a:ext cx="995329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3200" b="1">
                <a:solidFill>
                  <a:srgbClr val="332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HIỆN, PHÂN LOẠI CẢM XÚC REAL-TIME THÔNG QUA WEBCAM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F0559F-07C7-BB07-7F09-7AF948ABFD1A}"/>
              </a:ext>
            </a:extLst>
          </p:cNvPr>
          <p:cNvSpPr txBox="1"/>
          <p:nvPr/>
        </p:nvSpPr>
        <p:spPr>
          <a:xfrm>
            <a:off x="865072" y="3269880"/>
            <a:ext cx="60955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23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Nguyễn Ngọc Dương – 20200122</a:t>
            </a:r>
          </a:p>
          <a:p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Trần Thành Lâm – 20200339</a:t>
            </a:r>
          </a:p>
          <a:p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Nguyễn Phương Linh - 20206203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/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ED56A-179A-48CB-52E0-1472308DD294}"/>
              </a:ext>
            </a:extLst>
          </p:cNvPr>
          <p:cNvSpPr txBox="1"/>
          <p:nvPr/>
        </p:nvSpPr>
        <p:spPr>
          <a:xfrm>
            <a:off x="0" y="0"/>
            <a:ext cx="12192000" cy="1205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US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2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vi-V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endParaRPr lang="en-US" sz="3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1000"/>
              </a:spcBef>
            </a:pPr>
            <a:endParaRPr lang="en-US" sz="3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AD295-B8F8-1218-DE37-58CD851241B7}"/>
              </a:ext>
            </a:extLst>
          </p:cNvPr>
          <p:cNvSpPr txBox="1"/>
          <p:nvPr/>
        </p:nvSpPr>
        <p:spPr>
          <a:xfrm>
            <a:off x="0" y="2164680"/>
            <a:ext cx="6096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rơi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65%, Loss ≈ 1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được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do dataset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48x48 gray scale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vui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vẻ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giận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ngờ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ghê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tởm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sợ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181C5-1324-9B02-D6CE-5E4911C9D43D}"/>
              </a:ext>
            </a:extLst>
          </p:cNvPr>
          <p:cNvSpPr txBox="1"/>
          <p:nvPr/>
        </p:nvSpPr>
        <p:spPr>
          <a:xfrm>
            <a:off x="5934242" y="2164680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Đo </a:t>
            </a:r>
            <a:r>
              <a:rPr lang="vi-VN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fps</a:t>
            </a: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 sánh </a:t>
            </a:r>
            <a:r>
              <a:rPr lang="vi-VN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perfomance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với các </a:t>
            </a:r>
            <a:r>
              <a:rPr lang="vi-VN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cùng tệp </a:t>
            </a:r>
            <a:r>
              <a:rPr lang="vi-VN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Cải tiến thêm để </a:t>
            </a:r>
            <a:r>
              <a:rPr lang="vi-VN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tốt hơn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Thử tệp </a:t>
            </a:r>
            <a:r>
              <a:rPr lang="vi-VN" sz="200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data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mới hoặc thử loại </a:t>
            </a:r>
            <a:r>
              <a:rPr lang="vi-VN" sz="200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model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khác, thử cấu hình lại các </a:t>
            </a:r>
            <a:r>
              <a:rPr lang="vi-VN" sz="200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parameter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của mạng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Hoàn thiện thêm các phần đề xuất phương pháp và SPEC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Thử triển khai bằng </a:t>
            </a:r>
            <a:r>
              <a:rPr lang="vi-VN" sz="200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ResNet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Nhược: “nặng”, nhiều tham số và lâu hơn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580B09-A265-91EC-D8A0-CC87C8B58520}"/>
              </a:ext>
            </a:extLst>
          </p:cNvPr>
          <p:cNvSpPr txBox="1"/>
          <p:nvPr/>
        </p:nvSpPr>
        <p:spPr>
          <a:xfrm>
            <a:off x="0" y="1250572"/>
            <a:ext cx="6282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4A5D7-A61B-B574-70C5-74860A46A0E4}"/>
              </a:ext>
            </a:extLst>
          </p:cNvPr>
          <p:cNvSpPr txBox="1"/>
          <p:nvPr/>
        </p:nvSpPr>
        <p:spPr>
          <a:xfrm>
            <a:off x="6096000" y="123380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CẦN CẢI TIẾN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30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/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C0A6A-E0A6-3A6D-CC3C-C198EC741F43}"/>
              </a:ext>
            </a:extLst>
          </p:cNvPr>
          <p:cNvSpPr txBox="1"/>
          <p:nvPr/>
        </p:nvSpPr>
        <p:spPr>
          <a:xfrm>
            <a:off x="2824655" y="1648038"/>
            <a:ext cx="6096000" cy="337528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spcBef>
                <a:spcPts val="1000"/>
              </a:spcBef>
              <a:buFont typeface="+mj-lt"/>
              <a:buAutoNum type="arabicPeriod"/>
            </a:pPr>
            <a:r>
              <a:rPr lang="vi-VN" sz="3600">
                <a:latin typeface="Times New Roman"/>
                <a:cs typeface="Times New Roman"/>
              </a:rPr>
              <a:t>Đặt Vấn Đề</a:t>
            </a:r>
          </a:p>
          <a:p>
            <a:pPr marL="457200" indent="-457200">
              <a:spcBef>
                <a:spcPts val="1000"/>
              </a:spcBef>
              <a:buFont typeface="+mj-lt"/>
              <a:buAutoNum type="arabicPeriod"/>
            </a:pPr>
            <a:r>
              <a:rPr lang="vi-VN" sz="3600" err="1">
                <a:latin typeface="Times New Roman"/>
                <a:cs typeface="Times New Roman"/>
              </a:rPr>
              <a:t>Dataset</a:t>
            </a:r>
            <a:endParaRPr lang="en-US" sz="3600">
              <a:latin typeface="Times New Roman"/>
              <a:cs typeface="Times New Roman"/>
            </a:endParaRPr>
          </a:p>
          <a:p>
            <a:pPr marL="457200" indent="-457200">
              <a:spcBef>
                <a:spcPts val="1000"/>
              </a:spcBef>
              <a:buFont typeface="+mj-lt"/>
              <a:buAutoNum type="arabicPeriod"/>
            </a:pPr>
            <a:r>
              <a:rPr lang="vi-VN" sz="3600">
                <a:latin typeface="Times New Roman"/>
                <a:cs typeface="Times New Roman"/>
              </a:rPr>
              <a:t>Triển khai</a:t>
            </a:r>
            <a:r>
              <a:rPr lang="en-US" sz="3600">
                <a:latin typeface="Times New Roman"/>
                <a:cs typeface="Times New Roman"/>
              </a:rPr>
              <a:t> model</a:t>
            </a:r>
          </a:p>
          <a:p>
            <a:pPr marL="457200" indent="-457200">
              <a:spcBef>
                <a:spcPts val="1000"/>
              </a:spcBef>
              <a:buFont typeface="+mj-lt"/>
              <a:buAutoNum type="arabicPeriod"/>
            </a:pPr>
            <a:r>
              <a:rPr lang="vi-VN" sz="3600">
                <a:latin typeface="Times New Roman"/>
                <a:cs typeface="Times New Roman"/>
              </a:rPr>
              <a:t>Kết quả</a:t>
            </a:r>
          </a:p>
          <a:p>
            <a:pPr marL="457200" indent="-457200">
              <a:spcBef>
                <a:spcPts val="1000"/>
              </a:spcBef>
              <a:buFont typeface="+mj-lt"/>
              <a:buAutoNum type="arabicPeriod"/>
            </a:pPr>
            <a:r>
              <a:rPr lang="vi-VN" sz="3600" err="1">
                <a:latin typeface="Times New Roman"/>
                <a:cs typeface="Times New Roman"/>
              </a:rPr>
              <a:t>Future</a:t>
            </a:r>
            <a:r>
              <a:rPr lang="vi-VN" sz="3600">
                <a:latin typeface="Times New Roman"/>
                <a:cs typeface="Times New Roman"/>
              </a:rPr>
              <a:t> </a:t>
            </a:r>
            <a:r>
              <a:rPr lang="vi-VN" sz="3600" err="1">
                <a:latin typeface="Times New Roman"/>
                <a:cs typeface="Times New Roman"/>
              </a:rPr>
              <a:t>Work</a:t>
            </a:r>
            <a:endParaRPr lang="en-US" sz="360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ED56A-179A-48CB-52E0-1472308DD294}"/>
              </a:ext>
            </a:extLst>
          </p:cNvPr>
          <p:cNvSpPr txBox="1"/>
          <p:nvPr/>
        </p:nvSpPr>
        <p:spPr>
          <a:xfrm>
            <a:off x="0" y="12340"/>
            <a:ext cx="1219200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spcBef>
                <a:spcPts val="1000"/>
              </a:spcBef>
            </a:pPr>
            <a:r>
              <a:rPr lang="vi-V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6546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/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ED56A-179A-48CB-52E0-1472308DD294}"/>
              </a:ext>
            </a:extLst>
          </p:cNvPr>
          <p:cNvSpPr txBox="1"/>
          <p:nvPr/>
        </p:nvSpPr>
        <p:spPr>
          <a:xfrm>
            <a:off x="0" y="0"/>
            <a:ext cx="12192000" cy="120545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spcBef>
                <a:spcPts val="1000"/>
              </a:spcBef>
            </a:pPr>
            <a:r>
              <a:rPr lang="vi-V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công nhiệm vụ</a:t>
            </a:r>
            <a:endParaRPr lang="en-US" sz="3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1000"/>
              </a:spcBef>
            </a:pPr>
            <a:endParaRPr lang="vi-VN" sz="3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63859A-0312-527B-A747-F829454C2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392252"/>
              </p:ext>
            </p:extLst>
          </p:nvPr>
        </p:nvGraphicFramePr>
        <p:xfrm>
          <a:off x="0" y="1544842"/>
          <a:ext cx="5781368" cy="42495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43761">
                  <a:extLst>
                    <a:ext uri="{9D8B030D-6E8A-4147-A177-3AD203B41FA5}">
                      <a16:colId xmlns:a16="http://schemas.microsoft.com/office/drawing/2014/main" val="1494614597"/>
                    </a:ext>
                  </a:extLst>
                </a:gridCol>
                <a:gridCol w="2337607">
                  <a:extLst>
                    <a:ext uri="{9D8B030D-6E8A-4147-A177-3AD203B41FA5}">
                      <a16:colId xmlns:a16="http://schemas.microsoft.com/office/drawing/2014/main" val="2160427234"/>
                    </a:ext>
                  </a:extLst>
                </a:gridCol>
              </a:tblGrid>
              <a:tr h="28192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 vụ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 viên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/>
                </a:tc>
                <a:extLst>
                  <a:ext uri="{0D108BD9-81ED-4DB2-BD59-A6C34878D82A}">
                    <a16:rowId xmlns:a16="http://schemas.microsoft.com/office/drawing/2014/main" val="4261143344"/>
                  </a:ext>
                </a:extLst>
              </a:tr>
              <a:tr h="82135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Khảo sát và nghiên cứu đề tài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 Thành Lâm</a:t>
                      </a:r>
                    </a:p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Ngọc Dương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/>
                </a:tc>
                <a:extLst>
                  <a:ext uri="{0D108BD9-81ED-4DB2-BD59-A6C34878D82A}">
                    <a16:rowId xmlns:a16="http://schemas.microsoft.com/office/drawing/2014/main" val="1169310919"/>
                  </a:ext>
                </a:extLst>
              </a:tr>
              <a:tr h="31813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 specification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Phương Linh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/>
                </a:tc>
                <a:extLst>
                  <a:ext uri="{0D108BD9-81ED-4DB2-BD59-A6C34878D82A}">
                    <a16:rowId xmlns:a16="http://schemas.microsoft.com/office/drawing/2014/main" val="2341888123"/>
                  </a:ext>
                </a:extLst>
              </a:tr>
              <a:tr h="90784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 </a:t>
                      </a:r>
                      <a:r>
                        <a:rPr lang="en-US" sz="16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hiểu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thuyết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lựa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 Thành Lâm</a:t>
                      </a:r>
                    </a:p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Ngọc Dương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/>
                </a:tc>
                <a:extLst>
                  <a:ext uri="{0D108BD9-81ED-4DB2-BD59-A6C34878D82A}">
                    <a16:rowId xmlns:a16="http://schemas.microsoft.com/office/drawing/2014/main" val="1557820562"/>
                  </a:ext>
                </a:extLst>
              </a:tr>
              <a:tr h="43607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Lựa chọn tệp dataset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Phương Linh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/>
                </a:tc>
                <a:extLst>
                  <a:ext uri="{0D108BD9-81ED-4DB2-BD59-A6C34878D82A}">
                    <a16:rowId xmlns:a16="http://schemas.microsoft.com/office/drawing/2014/main" val="2019239646"/>
                  </a:ext>
                </a:extLst>
              </a:tr>
              <a:tr h="89552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Chạy thử code model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Phương Linh</a:t>
                      </a:r>
                    </a:p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 Thành Lâm</a:t>
                      </a:r>
                    </a:p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Ngọc Dương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/>
                </a:tc>
                <a:extLst>
                  <a:ext uri="{0D108BD9-81ED-4DB2-BD59-A6C34878D82A}">
                    <a16:rowId xmlns:a16="http://schemas.microsoft.com/office/drawing/2014/main" val="3191967504"/>
                  </a:ext>
                </a:extLst>
              </a:tr>
              <a:tr h="58872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 code cụ thể hóa cho đề tài của nhóm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Linh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/>
                </a:tc>
                <a:extLst>
                  <a:ext uri="{0D108BD9-81ED-4DB2-BD59-A6C34878D82A}">
                    <a16:rowId xmlns:a16="http://schemas.microsoft.com/office/drawing/2014/main" val="268484241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30CBB0-99C3-264B-5E2A-972DDD946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891486"/>
              </p:ext>
            </p:extLst>
          </p:nvPr>
        </p:nvGraphicFramePr>
        <p:xfrm>
          <a:off x="5948515" y="1544841"/>
          <a:ext cx="6243485" cy="42516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44606">
                  <a:extLst>
                    <a:ext uri="{9D8B030D-6E8A-4147-A177-3AD203B41FA5}">
                      <a16:colId xmlns:a16="http://schemas.microsoft.com/office/drawing/2014/main" val="1494614597"/>
                    </a:ext>
                  </a:extLst>
                </a:gridCol>
                <a:gridCol w="2498879">
                  <a:extLst>
                    <a:ext uri="{9D8B030D-6E8A-4147-A177-3AD203B41FA5}">
                      <a16:colId xmlns:a16="http://schemas.microsoft.com/office/drawing/2014/main" val="2160427234"/>
                    </a:ext>
                  </a:extLst>
                </a:gridCol>
              </a:tblGrid>
              <a:tr h="25122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 vụ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 viên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/>
                </a:tc>
                <a:extLst>
                  <a:ext uri="{0D108BD9-81ED-4DB2-BD59-A6C34878D82A}">
                    <a16:rowId xmlns:a16="http://schemas.microsoft.com/office/drawing/2014/main" val="4261143344"/>
                  </a:ext>
                </a:extLst>
              </a:tr>
              <a:tr h="52461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Chạy code với tập dữ liệu đã chọn, thống kê performance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 Thành Lâm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/>
                </a:tc>
                <a:extLst>
                  <a:ext uri="{0D108BD9-81ED-4DB2-BD59-A6C34878D82A}">
                    <a16:rowId xmlns:a16="http://schemas.microsoft.com/office/drawing/2014/main" val="3637204046"/>
                  </a:ext>
                </a:extLst>
              </a:tr>
              <a:tr h="37674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 và nhận xét kết quả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Ngọc Dương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/>
                </a:tc>
                <a:extLst>
                  <a:ext uri="{0D108BD9-81ED-4DB2-BD59-A6C34878D82A}">
                    <a16:rowId xmlns:a16="http://schemas.microsoft.com/office/drawing/2014/main" val="1491387938"/>
                  </a:ext>
                </a:extLst>
              </a:tr>
              <a:tr h="79800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 đặt hệ thống thực tế và thu thập đánh giá từ người dùng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Ngọc Dương</a:t>
                      </a:r>
                    </a:p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 Thành Lâm</a:t>
                      </a:r>
                    </a:p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Phương Linh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/>
                </a:tc>
                <a:extLst>
                  <a:ext uri="{0D108BD9-81ED-4DB2-BD59-A6C34878D82A}">
                    <a16:rowId xmlns:a16="http://schemas.microsoft.com/office/drawing/2014/main" val="2419872734"/>
                  </a:ext>
                </a:extLst>
              </a:tr>
              <a:tr h="524615"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cải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thiện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Ngọc Dương</a:t>
                      </a:r>
                    </a:p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 Thành Lâm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/>
                </a:tc>
                <a:extLst>
                  <a:ext uri="{0D108BD9-81ED-4DB2-BD59-A6C34878D82A}">
                    <a16:rowId xmlns:a16="http://schemas.microsoft.com/office/drawing/2014/main" val="3425895020"/>
                  </a:ext>
                </a:extLst>
              </a:tr>
              <a:tr h="409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Phương Linh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/>
                </a:tc>
                <a:extLst>
                  <a:ext uri="{0D108BD9-81ED-4DB2-BD59-A6C34878D82A}">
                    <a16:rowId xmlns:a16="http://schemas.microsoft.com/office/drawing/2014/main" val="702096042"/>
                  </a:ext>
                </a:extLst>
              </a:tr>
              <a:tr h="251226">
                <a:tc rowSpan="3"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hợp và viết báo cáo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 Thành Lâm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/>
                </a:tc>
                <a:extLst>
                  <a:ext uri="{0D108BD9-81ED-4DB2-BD59-A6C34878D82A}">
                    <a16:rowId xmlns:a16="http://schemas.microsoft.com/office/drawing/2014/main" val="2552304068"/>
                  </a:ext>
                </a:extLst>
              </a:tr>
              <a:tr h="2512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Ngọc Dương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/>
                </a:tc>
                <a:extLst>
                  <a:ext uri="{0D108BD9-81ED-4DB2-BD59-A6C34878D82A}">
                    <a16:rowId xmlns:a16="http://schemas.microsoft.com/office/drawing/2014/main" val="1703642713"/>
                  </a:ext>
                </a:extLst>
              </a:tr>
              <a:tr h="2512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Phương Linh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/>
                </a:tc>
                <a:extLst>
                  <a:ext uri="{0D108BD9-81ED-4DB2-BD59-A6C34878D82A}">
                    <a16:rowId xmlns:a16="http://schemas.microsoft.com/office/drawing/2014/main" val="1222868026"/>
                  </a:ext>
                </a:extLst>
              </a:tr>
              <a:tr h="52461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Chuẩn bị slide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Ngọc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Dương</a:t>
                      </a:r>
                    </a:p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Thành Lâm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" marR="382" marT="0" marB="0" anchor="ctr"/>
                </a:tc>
                <a:extLst>
                  <a:ext uri="{0D108BD9-81ED-4DB2-BD59-A6C34878D82A}">
                    <a16:rowId xmlns:a16="http://schemas.microsoft.com/office/drawing/2014/main" val="4239021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630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44074-066A-FF21-5C44-BA6112E28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>
            <a:extLst>
              <a:ext uri="{FF2B5EF4-FFF2-40B4-BE49-F238E27FC236}">
                <a16:creationId xmlns:a16="http://schemas.microsoft.com/office/drawing/2014/main" id="{5E1879E2-E20B-E7A2-F4FF-742221D363EE}"/>
              </a:ext>
            </a:extLst>
          </p:cNvPr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DFADC2-6E1E-1F6B-88AC-4ECD3207E39B}"/>
              </a:ext>
            </a:extLst>
          </p:cNvPr>
          <p:cNvSpPr txBox="1"/>
          <p:nvPr/>
        </p:nvSpPr>
        <p:spPr>
          <a:xfrm>
            <a:off x="222355" y="1453943"/>
            <a:ext cx="11969646" cy="34163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vi-VN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Phương tiện giao tiếp phi ngôn ngữ chiếm 67% khi giao tiếp, trong đó 55% thể hiện cử chỉ khuôn mặt và hành động.</a:t>
            </a:r>
          </a:p>
          <a:p>
            <a:pPr algn="just"/>
            <a:r>
              <a:rPr lang="vi-VN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- Cảm xúc khuôn mặt có thể được phân tích dễ dàng thông qua hình ảnh khuôn mặt.</a:t>
            </a:r>
          </a:p>
          <a:p>
            <a:pPr algn="just"/>
            <a:r>
              <a:rPr lang="vi-VN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- Ứng dụng thực tế: </a:t>
            </a:r>
          </a:p>
          <a:p>
            <a:pPr algn="just"/>
            <a:r>
              <a:rPr lang="vi-VN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	+ Giáo dục: Ứng dụng trong phân tích độ hứng thú của sinh viên, …</a:t>
            </a:r>
          </a:p>
          <a:p>
            <a:pPr algn="just"/>
            <a:r>
              <a:rPr lang="vi-VN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	+ Mua sắm, tiếp thị: Phân tích, đánh giá phản hồi của khách hàng, phân tích độ yêu thích của sản phẩm, nhân viên; phân tích sản phẩm theo độ tuổi,…</a:t>
            </a:r>
          </a:p>
          <a:p>
            <a:pPr algn="just"/>
            <a:r>
              <a:rPr lang="vi-VN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	+ An Ninh: Tích hợp vào hệ thống an ninh nhận diện các biểu cảm đáng chú ý (hoảng sợ, …)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64FA-8C9D-0D8A-F4DF-01E5E8A42F72}"/>
              </a:ext>
            </a:extLst>
          </p:cNvPr>
          <p:cNvSpPr txBox="1"/>
          <p:nvPr/>
        </p:nvSpPr>
        <p:spPr>
          <a:xfrm>
            <a:off x="0" y="12340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>
              <a:spcBef>
                <a:spcPts val="1000"/>
              </a:spcBef>
              <a:buFont typeface="+mj-lt"/>
              <a:buAutoNum type="arabicPeriod"/>
            </a:pPr>
            <a:r>
              <a:rPr lang="vi-V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</a:p>
        </p:txBody>
      </p:sp>
    </p:spTree>
    <p:extLst>
      <p:ext uri="{BB962C8B-B14F-4D97-AF65-F5344CB8AC3E}">
        <p14:creationId xmlns:p14="http://schemas.microsoft.com/office/powerpoint/2010/main" val="142464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/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ED56A-179A-48CB-52E0-1472308DD294}"/>
              </a:ext>
            </a:extLst>
          </p:cNvPr>
          <p:cNvSpPr txBox="1"/>
          <p:nvPr/>
        </p:nvSpPr>
        <p:spPr>
          <a:xfrm>
            <a:off x="0" y="12340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US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vi-V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3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36FFEA-24F1-7514-33CD-A537ACFF56EF}"/>
              </a:ext>
            </a:extLst>
          </p:cNvPr>
          <p:cNvSpPr txBox="1"/>
          <p:nvPr/>
        </p:nvSpPr>
        <p:spPr>
          <a:xfrm>
            <a:off x="565355" y="985040"/>
            <a:ext cx="11061290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Trong Project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Fer-2013</a:t>
            </a:r>
          </a:p>
          <a:p>
            <a:pPr marL="342900" lvl="0" indent="-34290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hình ảnh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grayscale,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48x48 </a:t>
            </a:r>
            <a:r>
              <a:rPr lang="vi-VN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của các khuôn mặt đã được gán nhãn. </a:t>
            </a:r>
          </a:p>
          <a:p>
            <a:pPr marL="342900" lvl="0" indent="-342900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Nhiệm vụ là phân loại từng khuôn mặt dựa trên cảm xúc thể hiện trên nét mặt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một trong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loại: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Giận dữ, Ghê tởm, Sợ hãi, Vui vẻ, Buồn, Ngạc nhiên, Bình thường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website&#10;&#10;Description automatically generated">
            <a:extLst>
              <a:ext uri="{FF2B5EF4-FFF2-40B4-BE49-F238E27FC236}">
                <a16:creationId xmlns:a16="http://schemas.microsoft.com/office/drawing/2014/main" id="{C7F12263-C500-612D-AF75-A7D200C61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123" y="2642614"/>
            <a:ext cx="10104140" cy="157277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D94FD9F-AA78-08C3-B792-6FCC027A5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598614"/>
              </p:ext>
            </p:extLst>
          </p:nvPr>
        </p:nvGraphicFramePr>
        <p:xfrm>
          <a:off x="2760561" y="4789423"/>
          <a:ext cx="6913264" cy="14122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6486">
                  <a:extLst>
                    <a:ext uri="{9D8B030D-6E8A-4147-A177-3AD203B41FA5}">
                      <a16:colId xmlns:a16="http://schemas.microsoft.com/office/drawing/2014/main" val="2455430258"/>
                    </a:ext>
                  </a:extLst>
                </a:gridCol>
                <a:gridCol w="784156">
                  <a:extLst>
                    <a:ext uri="{9D8B030D-6E8A-4147-A177-3AD203B41FA5}">
                      <a16:colId xmlns:a16="http://schemas.microsoft.com/office/drawing/2014/main" val="3096970740"/>
                    </a:ext>
                  </a:extLst>
                </a:gridCol>
                <a:gridCol w="799092">
                  <a:extLst>
                    <a:ext uri="{9D8B030D-6E8A-4147-A177-3AD203B41FA5}">
                      <a16:colId xmlns:a16="http://schemas.microsoft.com/office/drawing/2014/main" val="827295596"/>
                    </a:ext>
                  </a:extLst>
                </a:gridCol>
                <a:gridCol w="759511">
                  <a:extLst>
                    <a:ext uri="{9D8B030D-6E8A-4147-A177-3AD203B41FA5}">
                      <a16:colId xmlns:a16="http://schemas.microsoft.com/office/drawing/2014/main" val="3094595222"/>
                    </a:ext>
                  </a:extLst>
                </a:gridCol>
                <a:gridCol w="788636">
                  <a:extLst>
                    <a:ext uri="{9D8B030D-6E8A-4147-A177-3AD203B41FA5}">
                      <a16:colId xmlns:a16="http://schemas.microsoft.com/office/drawing/2014/main" val="101979657"/>
                    </a:ext>
                  </a:extLst>
                </a:gridCol>
                <a:gridCol w="802826">
                  <a:extLst>
                    <a:ext uri="{9D8B030D-6E8A-4147-A177-3AD203B41FA5}">
                      <a16:colId xmlns:a16="http://schemas.microsoft.com/office/drawing/2014/main" val="677344995"/>
                    </a:ext>
                  </a:extLst>
                </a:gridCol>
                <a:gridCol w="750549">
                  <a:extLst>
                    <a:ext uri="{9D8B030D-6E8A-4147-A177-3AD203B41FA5}">
                      <a16:colId xmlns:a16="http://schemas.microsoft.com/office/drawing/2014/main" val="3928334826"/>
                    </a:ext>
                  </a:extLst>
                </a:gridCol>
                <a:gridCol w="815522">
                  <a:extLst>
                    <a:ext uri="{9D8B030D-6E8A-4147-A177-3AD203B41FA5}">
                      <a16:colId xmlns:a16="http://schemas.microsoft.com/office/drawing/2014/main" val="1125772661"/>
                    </a:ext>
                  </a:extLst>
                </a:gridCol>
                <a:gridCol w="706486">
                  <a:extLst>
                    <a:ext uri="{9D8B030D-6E8A-4147-A177-3AD203B41FA5}">
                      <a16:colId xmlns:a16="http://schemas.microsoft.com/office/drawing/2014/main" val="899652"/>
                    </a:ext>
                  </a:extLst>
                </a:gridCol>
              </a:tblGrid>
              <a:tr h="56534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angry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disgust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fear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happy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neutral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sad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surprise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2267904"/>
                  </a:ext>
                </a:extLst>
              </a:tr>
              <a:tr h="28200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3,995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436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4,097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7,215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4,965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4,830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3,171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28,709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259026"/>
                  </a:ext>
                </a:extLst>
              </a:tr>
              <a:tr h="28200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958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1,024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1,774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1,233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1,247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831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7,178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1703184"/>
                  </a:ext>
                </a:extLst>
              </a:tr>
              <a:tr h="28289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4,953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547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5,121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8,989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6,198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6,077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4,002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35,887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8109489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D2E33B2A-74A8-BF2A-0A5F-7AF22F6A6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19954"/>
            <a:ext cx="12192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603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603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kumimoji="0" lang="en-US" altLang="en-US" sz="1600" b="0" i="1" u="none" strike="noStrike" cap="none" normalizeH="0" baseline="0" err="1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ảng</a:t>
            </a:r>
            <a:r>
              <a:rPr kumimoji="0" lang="en-US" altLang="en-US" sz="1600" b="0" i="1" u="none" strike="noStrike" cap="none" normalizeH="0" baseline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1" u="none" strike="noStrike" cap="none" normalizeH="0" baseline="0" bmk="_Toc154352952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5:Thống </a:t>
            </a:r>
            <a:r>
              <a:rPr kumimoji="0" lang="en-US" altLang="en-US" sz="1600" b="0" i="1" u="none" strike="noStrike" cap="none" normalizeH="0" baseline="0" err="1" bmk="_Toc154352952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</a:t>
            </a:r>
            <a:r>
              <a:rPr kumimoji="0" lang="en-US" altLang="en-US" sz="1600" b="0" i="1" u="none" strike="noStrike" cap="none" normalizeH="0" baseline="0" bmk="_Toc154352952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1" u="none" strike="noStrike" cap="none" normalizeH="0" baseline="0" err="1" bmk="_Toc154352952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altLang="en-US" sz="1600" b="0" i="1" u="none" strike="noStrike" cap="none" normalizeH="0" baseline="0" bmk="_Toc154352952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1" u="none" strike="noStrike" cap="none" normalizeH="0" baseline="0" err="1" bmk="_Toc154352952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kumimoji="0" lang="en-US" altLang="en-US" sz="1600" b="0" i="1" u="none" strike="noStrike" cap="none" normalizeH="0" baseline="0" bmk="_Toc154352952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1" u="none" strike="noStrike" cap="none" normalizeH="0" baseline="0" err="1" bmk="_Toc154352952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kumimoji="0" lang="en-US" altLang="en-US" sz="1600" b="0" i="1" u="none" strike="noStrike" cap="none" normalizeH="0" baseline="0" bmk="_Toc154352952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1" u="none" strike="noStrike" cap="none" normalizeH="0" baseline="0" err="1" bmk="_Toc154352952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kumimoji="0" lang="en-US" altLang="en-US" sz="1600" b="0" i="1" u="none" strike="noStrike" cap="none" normalizeH="0" baseline="0" bmk="_Toc154352952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1" u="none" strike="noStrike" cap="none" normalizeH="0" baseline="0" err="1" bmk="_Toc154352952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kumimoji="0" lang="en-US" altLang="en-US" sz="1600" b="0" i="1" u="none" strike="noStrike" cap="none" normalizeH="0" baseline="0" bmk="_Toc154352952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1" u="none" strike="noStrike" cap="none" normalizeH="0" baseline="0" err="1" bmk="_Toc154352952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sz="1600" b="0" i="1" u="none" strike="noStrike" cap="none" normalizeH="0" baseline="0" bmk="_Toc154352952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FER-2013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112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/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ED56A-179A-48CB-52E0-1472308DD294}"/>
              </a:ext>
            </a:extLst>
          </p:cNvPr>
          <p:cNvSpPr txBox="1"/>
          <p:nvPr/>
        </p:nvSpPr>
        <p:spPr>
          <a:xfrm>
            <a:off x="0" y="12340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US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vi-VN" sz="32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3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DB31D1DE-8A7A-EE34-872A-D530B8BA80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42" y="971913"/>
            <a:ext cx="9144835" cy="3460463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9621A9E-268D-EA20-32EA-70C03611D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802898"/>
              </p:ext>
            </p:extLst>
          </p:nvPr>
        </p:nvGraphicFramePr>
        <p:xfrm>
          <a:off x="314690" y="4821459"/>
          <a:ext cx="5687028" cy="12147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1174">
                  <a:extLst>
                    <a:ext uri="{9D8B030D-6E8A-4147-A177-3AD203B41FA5}">
                      <a16:colId xmlns:a16="http://schemas.microsoft.com/office/drawing/2014/main" val="1906624678"/>
                    </a:ext>
                  </a:extLst>
                </a:gridCol>
                <a:gridCol w="645067">
                  <a:extLst>
                    <a:ext uri="{9D8B030D-6E8A-4147-A177-3AD203B41FA5}">
                      <a16:colId xmlns:a16="http://schemas.microsoft.com/office/drawing/2014/main" val="784875271"/>
                    </a:ext>
                  </a:extLst>
                </a:gridCol>
                <a:gridCol w="657353">
                  <a:extLst>
                    <a:ext uri="{9D8B030D-6E8A-4147-A177-3AD203B41FA5}">
                      <a16:colId xmlns:a16="http://schemas.microsoft.com/office/drawing/2014/main" val="3376952029"/>
                    </a:ext>
                  </a:extLst>
                </a:gridCol>
                <a:gridCol w="624793">
                  <a:extLst>
                    <a:ext uri="{9D8B030D-6E8A-4147-A177-3AD203B41FA5}">
                      <a16:colId xmlns:a16="http://schemas.microsoft.com/office/drawing/2014/main" val="2825922270"/>
                    </a:ext>
                  </a:extLst>
                </a:gridCol>
                <a:gridCol w="648752">
                  <a:extLst>
                    <a:ext uri="{9D8B030D-6E8A-4147-A177-3AD203B41FA5}">
                      <a16:colId xmlns:a16="http://schemas.microsoft.com/office/drawing/2014/main" val="3186096950"/>
                    </a:ext>
                  </a:extLst>
                </a:gridCol>
                <a:gridCol w="660426">
                  <a:extLst>
                    <a:ext uri="{9D8B030D-6E8A-4147-A177-3AD203B41FA5}">
                      <a16:colId xmlns:a16="http://schemas.microsoft.com/office/drawing/2014/main" val="4080753959"/>
                    </a:ext>
                  </a:extLst>
                </a:gridCol>
                <a:gridCol w="617420">
                  <a:extLst>
                    <a:ext uri="{9D8B030D-6E8A-4147-A177-3AD203B41FA5}">
                      <a16:colId xmlns:a16="http://schemas.microsoft.com/office/drawing/2014/main" val="2642445349"/>
                    </a:ext>
                  </a:extLst>
                </a:gridCol>
                <a:gridCol w="670869">
                  <a:extLst>
                    <a:ext uri="{9D8B030D-6E8A-4147-A177-3AD203B41FA5}">
                      <a16:colId xmlns:a16="http://schemas.microsoft.com/office/drawing/2014/main" val="54980030"/>
                    </a:ext>
                  </a:extLst>
                </a:gridCol>
                <a:gridCol w="581174">
                  <a:extLst>
                    <a:ext uri="{9D8B030D-6E8A-4147-A177-3AD203B41FA5}">
                      <a16:colId xmlns:a16="http://schemas.microsoft.com/office/drawing/2014/main" val="3111082861"/>
                    </a:ext>
                  </a:extLst>
                </a:gridCol>
              </a:tblGrid>
              <a:tr h="52516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disgust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happy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neutral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surprise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354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3,995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4,097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7,215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4,965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4,830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3,171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28,709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9670891"/>
                  </a:ext>
                </a:extLst>
              </a:tr>
              <a:tr h="26196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1,774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1,233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1,247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7,178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1833599"/>
                  </a:ext>
                </a:extLst>
              </a:tr>
              <a:tr h="23422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4,953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5,121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8,989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6,198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6,077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4,002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35,887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156661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9893270-5442-27DE-D96C-0D6A93230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989569"/>
              </p:ext>
            </p:extLst>
          </p:nvPr>
        </p:nvGraphicFramePr>
        <p:xfrm>
          <a:off x="6179852" y="4807174"/>
          <a:ext cx="5687028" cy="1243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1174">
                  <a:extLst>
                    <a:ext uri="{9D8B030D-6E8A-4147-A177-3AD203B41FA5}">
                      <a16:colId xmlns:a16="http://schemas.microsoft.com/office/drawing/2014/main" val="1906624678"/>
                    </a:ext>
                  </a:extLst>
                </a:gridCol>
                <a:gridCol w="645067">
                  <a:extLst>
                    <a:ext uri="{9D8B030D-6E8A-4147-A177-3AD203B41FA5}">
                      <a16:colId xmlns:a16="http://schemas.microsoft.com/office/drawing/2014/main" val="784875271"/>
                    </a:ext>
                  </a:extLst>
                </a:gridCol>
                <a:gridCol w="657353">
                  <a:extLst>
                    <a:ext uri="{9D8B030D-6E8A-4147-A177-3AD203B41FA5}">
                      <a16:colId xmlns:a16="http://schemas.microsoft.com/office/drawing/2014/main" val="3376952029"/>
                    </a:ext>
                  </a:extLst>
                </a:gridCol>
                <a:gridCol w="624793">
                  <a:extLst>
                    <a:ext uri="{9D8B030D-6E8A-4147-A177-3AD203B41FA5}">
                      <a16:colId xmlns:a16="http://schemas.microsoft.com/office/drawing/2014/main" val="2825922270"/>
                    </a:ext>
                  </a:extLst>
                </a:gridCol>
                <a:gridCol w="648752">
                  <a:extLst>
                    <a:ext uri="{9D8B030D-6E8A-4147-A177-3AD203B41FA5}">
                      <a16:colId xmlns:a16="http://schemas.microsoft.com/office/drawing/2014/main" val="3186096950"/>
                    </a:ext>
                  </a:extLst>
                </a:gridCol>
                <a:gridCol w="660426">
                  <a:extLst>
                    <a:ext uri="{9D8B030D-6E8A-4147-A177-3AD203B41FA5}">
                      <a16:colId xmlns:a16="http://schemas.microsoft.com/office/drawing/2014/main" val="4080753959"/>
                    </a:ext>
                  </a:extLst>
                </a:gridCol>
                <a:gridCol w="617420">
                  <a:extLst>
                    <a:ext uri="{9D8B030D-6E8A-4147-A177-3AD203B41FA5}">
                      <a16:colId xmlns:a16="http://schemas.microsoft.com/office/drawing/2014/main" val="2642445349"/>
                    </a:ext>
                  </a:extLst>
                </a:gridCol>
                <a:gridCol w="670869">
                  <a:extLst>
                    <a:ext uri="{9D8B030D-6E8A-4147-A177-3AD203B41FA5}">
                      <a16:colId xmlns:a16="http://schemas.microsoft.com/office/drawing/2014/main" val="54980030"/>
                    </a:ext>
                  </a:extLst>
                </a:gridCol>
                <a:gridCol w="581174">
                  <a:extLst>
                    <a:ext uri="{9D8B030D-6E8A-4147-A177-3AD203B41FA5}">
                      <a16:colId xmlns:a16="http://schemas.microsoft.com/office/drawing/2014/main" val="3111082861"/>
                    </a:ext>
                  </a:extLst>
                </a:gridCol>
              </a:tblGrid>
              <a:tr h="52516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angry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disgust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happy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neutral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surprise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354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3,909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4,038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7,067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4,869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4,740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3,147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21,137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9670891"/>
                  </a:ext>
                </a:extLst>
              </a:tr>
              <a:tr h="26196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1,737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1,210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1,206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6,971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1833599"/>
                  </a:ext>
                </a:extLst>
              </a:tr>
              <a:tr h="26279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4,829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545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5,015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8,804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6,079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5,946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3,957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28,108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156661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8C2D193-76EF-8746-6CC5-56B5BC55AC97}"/>
              </a:ext>
            </a:extLst>
          </p:cNvPr>
          <p:cNvSpPr txBox="1"/>
          <p:nvPr/>
        </p:nvSpPr>
        <p:spPr>
          <a:xfrm>
            <a:off x="314689" y="4509300"/>
            <a:ext cx="56870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360045" algn="ctr">
              <a:spcBef>
                <a:spcPts val="0"/>
              </a:spcBef>
              <a:spcAft>
                <a:spcPts val="700"/>
              </a:spcAft>
            </a:pPr>
            <a:r>
              <a:rPr lang="en-US" sz="14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14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6: </a:t>
            </a:r>
            <a:r>
              <a:rPr lang="en-US" sz="14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4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14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14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4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US" sz="14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4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4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14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14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augmentation</a:t>
            </a:r>
            <a:endParaRPr lang="en-US" sz="1400" i="1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F5AD94-ED9F-A973-3F1F-4F883E42E6F3}"/>
              </a:ext>
            </a:extLst>
          </p:cNvPr>
          <p:cNvSpPr txBox="1"/>
          <p:nvPr/>
        </p:nvSpPr>
        <p:spPr>
          <a:xfrm>
            <a:off x="6179852" y="4506886"/>
            <a:ext cx="56870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360045" algn="ctr">
              <a:spcBef>
                <a:spcPts val="0"/>
              </a:spcBef>
              <a:spcAft>
                <a:spcPts val="700"/>
              </a:spcAft>
            </a:pPr>
            <a:r>
              <a:rPr lang="en-US" sz="14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14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7: </a:t>
            </a:r>
            <a:r>
              <a:rPr lang="en-US" sz="14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4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14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14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4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US" sz="14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4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4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14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14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14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sạch</a:t>
            </a:r>
            <a:endParaRPr lang="en-US" sz="1400" i="1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02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/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ED56A-179A-48CB-52E0-1472308DD294}"/>
              </a:ext>
            </a:extLst>
          </p:cNvPr>
          <p:cNvSpPr txBox="1"/>
          <p:nvPr/>
        </p:nvSpPr>
        <p:spPr>
          <a:xfrm>
            <a:off x="0" y="12340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US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vi-VN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</a:t>
            </a:r>
            <a:r>
              <a:rPr lang="vi-VN" sz="32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3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FBA13-2A2A-E8AA-E16C-559ED363B054}"/>
              </a:ext>
            </a:extLst>
          </p:cNvPr>
          <p:cNvSpPr txBox="1"/>
          <p:nvPr/>
        </p:nvSpPr>
        <p:spPr>
          <a:xfrm>
            <a:off x="1327355" y="4686520"/>
            <a:ext cx="100485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thư viện </a:t>
            </a:r>
            <a:r>
              <a:rPr lang="vi-VN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pre-train</a:t>
            </a:r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để nhận dạng khuôn mặt của </a:t>
            </a:r>
            <a:r>
              <a:rPr lang="vi-VN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(HAAR)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au đó áp dụng mô hình </a:t>
            </a:r>
            <a:r>
              <a:rPr lang="vi-VN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classify</a:t>
            </a:r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vào từng khuôn mặt để phân biệt cảm xúc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diagram of a model&#10;&#10;Description automatically generated">
            <a:extLst>
              <a:ext uri="{FF2B5EF4-FFF2-40B4-BE49-F238E27FC236}">
                <a16:creationId xmlns:a16="http://schemas.microsoft.com/office/drawing/2014/main" id="{46159BC2-0D2F-F4C2-7057-7FD16BD7E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353" y="1037325"/>
            <a:ext cx="9753294" cy="3422915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84982F4C-2DED-A44C-775C-62653D351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286" y="-19596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8B2AF92-3B7C-5C7F-E03E-CF9A040AC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500" y="5911383"/>
            <a:ext cx="6196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603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5: </a:t>
            </a:r>
            <a:r>
              <a:rPr kumimoji="0" lang="en-US" altLang="en-US" sz="24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CNN </a:t>
            </a:r>
            <a:r>
              <a:rPr kumimoji="0" lang="en-US" altLang="en-US" sz="24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AFB44D-6342-6F08-5ACD-345DC3936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161" y="872523"/>
            <a:ext cx="7538774" cy="510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/>
          <p:cNvSpPr/>
          <p:nvPr/>
        </p:nvSpPr>
        <p:spPr>
          <a:xfrm>
            <a:off x="-1887177" y="2093346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ED56A-179A-48CB-52E0-1472308DD294}"/>
              </a:ext>
            </a:extLst>
          </p:cNvPr>
          <p:cNvSpPr txBox="1"/>
          <p:nvPr/>
        </p:nvSpPr>
        <p:spPr>
          <a:xfrm>
            <a:off x="21113" y="0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US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Kết quả</a:t>
            </a:r>
          </a:p>
        </p:txBody>
      </p:sp>
      <p:pic>
        <p:nvPicPr>
          <p:cNvPr id="7" name="Picture 6" descr="Measuring Performance: The Confusion Matrix – Glass Box">
            <a:extLst>
              <a:ext uri="{FF2B5EF4-FFF2-40B4-BE49-F238E27FC236}">
                <a16:creationId xmlns:a16="http://schemas.microsoft.com/office/drawing/2014/main" id="{AB999829-0D26-19BC-6967-DE6C3DF111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5" t="26411" r="15153" b="3376"/>
          <a:stretch/>
        </p:blipFill>
        <p:spPr bwMode="auto">
          <a:xfrm>
            <a:off x="2831322" y="1424779"/>
            <a:ext cx="3199130" cy="17354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DCDD34-9997-6840-3ACE-EE6D1D28483F}"/>
                  </a:ext>
                </a:extLst>
              </p:cNvPr>
              <p:cNvSpPr txBox="1"/>
              <p:nvPr/>
            </p:nvSpPr>
            <p:spPr>
              <a:xfrm>
                <a:off x="6067583" y="1499934"/>
                <a:ext cx="3199130" cy="14490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Char char="-"/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𝐴𝑐𝑐𝑢𝑟𝑎𝑐𝑦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𝑇𝑁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𝐹𝑃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16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Char char="-"/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𝑃𝑟𝑒𝑐𝑖𝑠𝑖𝑜𝑛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sz="16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marR="0" lvl="0" indent="-3429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700"/>
                  </a:spcAft>
                  <a:buFont typeface="Calibri" panose="020F0502020204030204" pitchFamily="34" charset="0"/>
                  <a:buChar char="-"/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𝑅𝑒𝑐𝑎𝑙𝑙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16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DCDD34-9997-6840-3ACE-EE6D1D284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583" y="1499934"/>
                <a:ext cx="3199130" cy="1449051"/>
              </a:xfrm>
              <a:prstGeom prst="rect">
                <a:avLst/>
              </a:prstGeom>
              <a:blipFill>
                <a:blip r:embed="rId3"/>
                <a:stretch>
                  <a:fillRect l="-1524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557F548-2A34-9600-FA71-EE7D04FF8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952229"/>
              </p:ext>
            </p:extLst>
          </p:nvPr>
        </p:nvGraphicFramePr>
        <p:xfrm>
          <a:off x="2153265" y="3452046"/>
          <a:ext cx="7536425" cy="23224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3683">
                  <a:extLst>
                    <a:ext uri="{9D8B030D-6E8A-4147-A177-3AD203B41FA5}">
                      <a16:colId xmlns:a16="http://schemas.microsoft.com/office/drawing/2014/main" val="505744374"/>
                    </a:ext>
                  </a:extLst>
                </a:gridCol>
                <a:gridCol w="1491639">
                  <a:extLst>
                    <a:ext uri="{9D8B030D-6E8A-4147-A177-3AD203B41FA5}">
                      <a16:colId xmlns:a16="http://schemas.microsoft.com/office/drawing/2014/main" val="996672172"/>
                    </a:ext>
                  </a:extLst>
                </a:gridCol>
                <a:gridCol w="2069517">
                  <a:extLst>
                    <a:ext uri="{9D8B030D-6E8A-4147-A177-3AD203B41FA5}">
                      <a16:colId xmlns:a16="http://schemas.microsoft.com/office/drawing/2014/main" val="1452104649"/>
                    </a:ext>
                  </a:extLst>
                </a:gridCol>
                <a:gridCol w="2361586">
                  <a:extLst>
                    <a:ext uri="{9D8B030D-6E8A-4147-A177-3AD203B41FA5}">
                      <a16:colId xmlns:a16="http://schemas.microsoft.com/office/drawing/2014/main" val="2778977507"/>
                    </a:ext>
                  </a:extLst>
                </a:gridCol>
              </a:tblGrid>
              <a:tr h="33177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hình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 tham số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082143"/>
                  </a:ext>
                </a:extLst>
              </a:tr>
              <a:tr h="33177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1.53511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60.76%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6,002,719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5434194"/>
                  </a:ext>
                </a:extLst>
              </a:tr>
              <a:tr h="33177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1.16322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61.63%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6,002,719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4221359"/>
                  </a:ext>
                </a:extLst>
              </a:tr>
              <a:tr h="33177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0.2454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60.27%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5,774,273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091561"/>
                  </a:ext>
                </a:extLst>
              </a:tr>
              <a:tr h="33177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0.21538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61.24%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5,774,273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4349477"/>
                  </a:ext>
                </a:extLst>
              </a:tr>
              <a:tr h="33177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1.15496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62.16%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4,478,087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0234916"/>
                  </a:ext>
                </a:extLst>
              </a:tr>
              <a:tr h="33177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0.18004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63.16%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4,564,647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3348278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2764CA4C-6568-3D4F-49C5-DAA010FA6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844" y="5928381"/>
            <a:ext cx="49294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603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9: 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huấn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luyện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38D241F-810C-F580-D9F3-E208A1B5DB34}"/>
              </a:ext>
            </a:extLst>
          </p:cNvPr>
          <p:cNvSpPr/>
          <p:nvPr/>
        </p:nvSpPr>
        <p:spPr>
          <a:xfrm>
            <a:off x="2702560" y="929619"/>
            <a:ext cx="6543040" cy="23224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F736F4-A6E0-815B-5810-AB20CCB6635F}"/>
              </a:ext>
            </a:extLst>
          </p:cNvPr>
          <p:cNvSpPr txBox="1"/>
          <p:nvPr/>
        </p:nvSpPr>
        <p:spPr>
          <a:xfrm>
            <a:off x="2702559" y="975343"/>
            <a:ext cx="654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MATRIX</a:t>
            </a:r>
          </a:p>
        </p:txBody>
      </p:sp>
    </p:spTree>
    <p:extLst>
      <p:ext uri="{BB962C8B-B14F-4D97-AF65-F5344CB8AC3E}">
        <p14:creationId xmlns:p14="http://schemas.microsoft.com/office/powerpoint/2010/main" val="237347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/>
          <p:cNvSpPr/>
          <p:nvPr/>
        </p:nvSpPr>
        <p:spPr>
          <a:xfrm>
            <a:off x="-1887177" y="2093346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ED56A-179A-48CB-52E0-1472308DD294}"/>
              </a:ext>
            </a:extLst>
          </p:cNvPr>
          <p:cNvSpPr txBox="1"/>
          <p:nvPr/>
        </p:nvSpPr>
        <p:spPr>
          <a:xfrm>
            <a:off x="21113" y="0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US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Kết quả</a:t>
            </a:r>
          </a:p>
        </p:txBody>
      </p:sp>
      <p:pic>
        <p:nvPicPr>
          <p:cNvPr id="3074" name="Picture 1248860437" descr="A graph of a graph with a line&#10;&#10;Description automatically generated with medium confidence">
            <a:extLst>
              <a:ext uri="{FF2B5EF4-FFF2-40B4-BE49-F238E27FC236}">
                <a16:creationId xmlns:a16="http://schemas.microsoft.com/office/drawing/2014/main" id="{98EF91F3-29BB-EA9B-99CB-0B6F0C3EE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47" y="1931573"/>
            <a:ext cx="11231905" cy="433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FEFA30B1-7176-E8FF-CDF1-2AD4D5B13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174" y="1493170"/>
            <a:ext cx="82427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603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10: 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loss 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accuracy 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epoch 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CNN6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0" name="Picture 51434020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BC0BE89-5A08-3552-89B0-F9BED214D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87" y="770495"/>
            <a:ext cx="5074092" cy="5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7AE32F12-02DF-5A67-367E-F6ADF8FEF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27" y="865366"/>
            <a:ext cx="41309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603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12: </a:t>
            </a:r>
            <a:r>
              <a:rPr kumimoji="0" lang="en-US" altLang="en-US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loss </a:t>
            </a:r>
            <a:r>
              <a:rPr kumimoji="0" lang="en-US" altLang="en-US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accuracy </a:t>
            </a:r>
            <a:r>
              <a:rPr kumimoji="0" lang="en-US" altLang="en-US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epoch </a:t>
            </a:r>
            <a:r>
              <a:rPr kumimoji="0" lang="en-US" altLang="en-US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CNN6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0C0488-D916-F67A-29FC-4E5351552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718" y="999786"/>
            <a:ext cx="6106377" cy="48584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045C36-C100-5BCD-727B-CDBB98E5F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822" y="2181633"/>
            <a:ext cx="5019951" cy="29711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6507AE8-57C2-B72F-A1A6-B32A8B4137AF}"/>
              </a:ext>
            </a:extLst>
          </p:cNvPr>
          <p:cNvSpPr txBox="1"/>
          <p:nvPr/>
        </p:nvSpPr>
        <p:spPr>
          <a:xfrm>
            <a:off x="5731493" y="1177473"/>
            <a:ext cx="6382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360045" algn="ctr">
              <a:spcBef>
                <a:spcPts val="0"/>
              </a:spcBef>
              <a:spcAft>
                <a:spcPts val="700"/>
              </a:spcAft>
            </a:pPr>
            <a:r>
              <a:rPr lang="en-US" sz="18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3: </a:t>
            </a:r>
            <a:r>
              <a:rPr lang="en-US" sz="18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vấn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huấn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luyện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i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FERR-2013</a:t>
            </a:r>
          </a:p>
        </p:txBody>
      </p:sp>
    </p:spTree>
    <p:extLst>
      <p:ext uri="{BB962C8B-B14F-4D97-AF65-F5344CB8AC3E}">
        <p14:creationId xmlns:p14="http://schemas.microsoft.com/office/powerpoint/2010/main" val="318308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/>
      <p:bldP spid="6" grpId="1"/>
      <p:bldP spid="18" grpId="0"/>
      <p:bldP spid="18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796061B2C31428BE51A755FEFC42F" ma:contentTypeVersion="8" ma:contentTypeDescription="Create a new document." ma:contentTypeScope="" ma:versionID="48d83088a42625dcb446ee34b84ae2b4">
  <xsd:schema xmlns:xsd="http://www.w3.org/2001/XMLSchema" xmlns:xs="http://www.w3.org/2001/XMLSchema" xmlns:p="http://schemas.microsoft.com/office/2006/metadata/properties" xmlns:ns2="de20cbd6-6a13-407b-ab67-1dbe11efd6d5" targetNamespace="http://schemas.microsoft.com/office/2006/metadata/properties" ma:root="true" ma:fieldsID="1dc3df33ecf1d6846a2adcb8edd8ded9" ns2:_="">
    <xsd:import namespace="de20cbd6-6a13-407b-ab67-1dbe11efd6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20cbd6-6a13-407b-ab67-1dbe11efd6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546fe6cf-c6c6-432e-bc3b-e1a865b285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3D33AC-AFDC-45D4-9091-DBFE16B7EACE}">
  <ds:schemaRefs>
    <ds:schemaRef ds:uri="de20cbd6-6a13-407b-ab67-1dbe11efd6d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69F400B-A751-492F-95D6-82896FA8D7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10</Slides>
  <Notes>4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Phong TT &amp; QTTH</dc:creator>
  <dc:description/>
  <cp:revision>1</cp:revision>
  <dcterms:created xsi:type="dcterms:W3CDTF">2020-12-31T09:57:48Z</dcterms:created>
  <dcterms:modified xsi:type="dcterms:W3CDTF">2023-12-25T05:01:35Z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0x0101004F531634775FD1439D5B67291EFE2AD4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