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072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4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37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1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4c5e1c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544c5e1c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2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Gerenciamento da JM Armarinhos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Loja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2"/>
          <p:cNvGrpSpPr/>
          <p:nvPr/>
        </p:nvGrpSpPr>
        <p:grpSpPr>
          <a:xfrm>
            <a:off x="454175" y="3286976"/>
            <a:ext cx="1159500" cy="963099"/>
            <a:chOff x="6787873" y="3204287"/>
            <a:chExt cx="1159500" cy="963099"/>
          </a:xfrm>
        </p:grpSpPr>
        <p:grpSp>
          <p:nvGrpSpPr>
            <p:cNvPr id="53" name="Google Shape;53;p12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4" name="Google Shape;54;p1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55;p12"/>
              <p:cNvCxnSpPr>
                <a:stCxn id="5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" name="Google Shape;56;p1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1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1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9" name="Google Shape;59;p12"/>
            <p:cNvSpPr txBox="1"/>
            <p:nvPr/>
          </p:nvSpPr>
          <p:spPr>
            <a:xfrm>
              <a:off x="6787873" y="3691886"/>
              <a:ext cx="1159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2"/>
          <p:cNvGrpSpPr/>
          <p:nvPr/>
        </p:nvGrpSpPr>
        <p:grpSpPr>
          <a:xfrm>
            <a:off x="354875" y="1497565"/>
            <a:ext cx="1106700" cy="963085"/>
            <a:chOff x="2851998" y="3424900"/>
            <a:chExt cx="1106700" cy="963085"/>
          </a:xfrm>
        </p:grpSpPr>
        <p:grpSp>
          <p:nvGrpSpPr>
            <p:cNvPr id="61" name="Google Shape;61;p12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2" name="Google Shape;62;p1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" name="Google Shape;63;p12"/>
              <p:cNvCxnSpPr>
                <a:stCxn id="6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1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1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1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7" name="Google Shape;67;p12"/>
            <p:cNvSpPr txBox="1"/>
            <p:nvPr/>
          </p:nvSpPr>
          <p:spPr>
            <a:xfrm>
              <a:off x="2851998" y="3912485"/>
              <a:ext cx="11067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Funcionário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68;p12"/>
          <p:cNvCxnSpPr>
            <a:stCxn id="67" idx="3"/>
            <a:endCxn id="51" idx="0"/>
          </p:cNvCxnSpPr>
          <p:nvPr/>
        </p:nvCxnSpPr>
        <p:spPr>
          <a:xfrm>
            <a:off x="1461575" y="2222900"/>
            <a:ext cx="921900" cy="602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2"/>
          <p:cNvCxnSpPr>
            <a:stCxn id="59" idx="3"/>
            <a:endCxn id="51" idx="2"/>
          </p:cNvCxnSpPr>
          <p:nvPr/>
        </p:nvCxnSpPr>
        <p:spPr>
          <a:xfrm rot="10800000" flipH="1">
            <a:off x="1613675" y="3357125"/>
            <a:ext cx="769800" cy="655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2"/>
          <p:cNvSpPr txBox="1"/>
          <p:nvPr/>
        </p:nvSpPr>
        <p:spPr>
          <a:xfrm>
            <a:off x="2170800" y="15166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Conferir mercadoria recebida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Controlar produtos em estoque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Processar  as compras dos clientes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71075" y="3478601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Conferir mercadoria recebida</a:t>
            </a:r>
          </a:p>
        </p:txBody>
      </p:sp>
      <p:grpSp>
        <p:nvGrpSpPr>
          <p:cNvPr id="79" name="Google Shape;79;p13"/>
          <p:cNvGrpSpPr/>
          <p:nvPr/>
        </p:nvGrpSpPr>
        <p:grpSpPr>
          <a:xfrm>
            <a:off x="1485325" y="1888715"/>
            <a:ext cx="1104900" cy="830485"/>
            <a:chOff x="2851998" y="3424900"/>
            <a:chExt cx="1104900" cy="830485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" name="Google Shape;82;p13"/>
              <p:cNvCxnSpPr>
                <a:stCxn id="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6" name="Google Shape;86;p13"/>
            <p:cNvSpPr txBox="1"/>
            <p:nvPr/>
          </p:nvSpPr>
          <p:spPr>
            <a:xfrm>
              <a:off x="2851998" y="3912485"/>
              <a:ext cx="1104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Funcionário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87;p13"/>
          <p:cNvCxnSpPr>
            <a:stCxn id="88" idx="0"/>
            <a:endCxn id="78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3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3"/>
          <p:cNvCxnSpPr>
            <a:stCxn id="81" idx="0"/>
            <a:endCxn id="78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3"/>
          <p:cNvCxnSpPr>
            <a:stCxn id="88" idx="2"/>
            <a:endCxn id="92" idx="1"/>
          </p:cNvCxnSpPr>
          <p:nvPr/>
        </p:nvCxnSpPr>
        <p:spPr>
          <a:xfrm rot="16200000" flipH="1">
            <a:off x="3915832" y="2520257"/>
            <a:ext cx="1041862" cy="7421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13"/>
          <p:cNvSpPr/>
          <p:nvPr/>
        </p:nvSpPr>
        <p:spPr>
          <a:xfrm>
            <a:off x="4807825" y="3026300"/>
            <a:ext cx="3193200" cy="7719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Receber as mercadorias do Fornecedor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Efetuar a conferência de mercadorias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Efetuar conferência da Nota Fiscal 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8" name="Google Shape;88;p13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Almoxarifado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 rot="5400000" flipH="1">
            <a:off x="5144055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4" name="Google Shape;94;p13"/>
          <p:cNvGrpSpPr/>
          <p:nvPr/>
        </p:nvGrpSpPr>
        <p:grpSpPr>
          <a:xfrm>
            <a:off x="6116074" y="1714176"/>
            <a:ext cx="1104900" cy="830499"/>
            <a:chOff x="6787872" y="3204287"/>
            <a:chExt cx="1104900" cy="830499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p13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p13"/>
            <p:cNvSpPr txBox="1"/>
            <p:nvPr/>
          </p:nvSpPr>
          <p:spPr>
            <a:xfrm>
              <a:off x="6787872" y="3691886"/>
              <a:ext cx="1104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Fornecedor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" name="Google Shape;87;p13"/>
          <p:cNvCxnSpPr>
            <a:endCxn id="88" idx="1"/>
          </p:cNvCxnSpPr>
          <p:nvPr/>
        </p:nvCxnSpPr>
        <p:spPr>
          <a:xfrm flipV="1">
            <a:off x="2032513" y="2104588"/>
            <a:ext cx="1531889" cy="14800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Controlar  produtos em estoque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485325" y="1888715"/>
            <a:ext cx="1129800" cy="830485"/>
            <a:chOff x="2851998" y="3424900"/>
            <a:chExt cx="1129800" cy="830485"/>
          </a:xfrm>
        </p:grpSpPr>
        <p:grpSp>
          <p:nvGrpSpPr>
            <p:cNvPr id="109" name="Google Shape;109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" name="Google Shape;111;p14"/>
              <p:cNvCxnSpPr>
                <a:stCxn id="11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5" name="Google Shape;115;p14"/>
            <p:cNvSpPr txBox="1"/>
            <p:nvPr/>
          </p:nvSpPr>
          <p:spPr>
            <a:xfrm>
              <a:off x="2851998" y="3912485"/>
              <a:ext cx="1129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Funcionário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6" name="Google Shape;116;p14"/>
          <p:cNvCxnSpPr>
            <a:stCxn id="117" idx="0"/>
            <a:endCxn id="107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4"/>
          <p:cNvCxnSpPr>
            <a:stCxn id="110" idx="0"/>
            <a:endCxn id="107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14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121" name="Google Shape;121;p14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" name="Google Shape;123;p14"/>
              <p:cNvCxnSpPr>
                <a:stCxn id="12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p14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Fornecedor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8" name="Google Shape;128;p14"/>
          <p:cNvCxnSpPr>
            <a:stCxn id="122" idx="0"/>
            <a:endCxn id="107" idx="2"/>
          </p:cNvCxnSpPr>
          <p:nvPr/>
        </p:nvCxnSpPr>
        <p:spPr>
          <a:xfrm rot="5400000" flipH="1">
            <a:off x="5144054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>
            <a:endCxn id="130" idx="1"/>
          </p:cNvCxnSpPr>
          <p:nvPr/>
        </p:nvCxnSpPr>
        <p:spPr>
          <a:xfrm rot="16200000" flipH="1">
            <a:off x="3924116" y="2716941"/>
            <a:ext cx="1230260" cy="53715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4807825" y="3266600"/>
            <a:ext cx="2757600" cy="6681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Controlar produtos em estoque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Registrar mercadoria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Organizar o estoque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Comprar  mercadorias para venda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Almoxarifado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29;p14"/>
          <p:cNvCxnSpPr>
            <a:endCxn id="117" idx="1"/>
          </p:cNvCxnSpPr>
          <p:nvPr/>
        </p:nvCxnSpPr>
        <p:spPr>
          <a:xfrm flipV="1">
            <a:off x="1994124" y="2104588"/>
            <a:ext cx="1570278" cy="11923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Processar  as compras dos clientes</a:t>
            </a:r>
          </a:p>
        </p:txBody>
      </p:sp>
      <p:grpSp>
        <p:nvGrpSpPr>
          <p:cNvPr id="137" name="Google Shape;137;p15"/>
          <p:cNvGrpSpPr/>
          <p:nvPr/>
        </p:nvGrpSpPr>
        <p:grpSpPr>
          <a:xfrm>
            <a:off x="1485325" y="1888715"/>
            <a:ext cx="1129800" cy="830485"/>
            <a:chOff x="2851998" y="3424900"/>
            <a:chExt cx="1129800" cy="830485"/>
          </a:xfrm>
        </p:grpSpPr>
        <p:grpSp>
          <p:nvGrpSpPr>
            <p:cNvPr id="138" name="Google Shape;138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" name="Google Shape;140;p15"/>
              <p:cNvCxnSpPr>
                <a:stCxn id="13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4" name="Google Shape;144;p15"/>
            <p:cNvSpPr txBox="1"/>
            <p:nvPr/>
          </p:nvSpPr>
          <p:spPr>
            <a:xfrm>
              <a:off x="2851998" y="3912485"/>
              <a:ext cx="1129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Funcionário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" name="Google Shape;145;p15"/>
          <p:cNvCxnSpPr>
            <a:stCxn id="146" idx="0"/>
            <a:endCxn id="136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5"/>
          <p:cNvSpPr txBox="1"/>
          <p:nvPr/>
        </p:nvSpPr>
        <p:spPr>
          <a:xfrm>
            <a:off x="451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5"/>
          <p:cNvCxnSpPr>
            <a:stCxn id="139" idx="0"/>
            <a:endCxn id="136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9" name="Google Shape;149;p15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150" name="Google Shape;150;p15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15"/>
              <p:cNvCxnSpPr>
                <a:stCxn id="15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p15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7" name="Google Shape;157;p15"/>
          <p:cNvCxnSpPr>
            <a:stCxn id="151" idx="0"/>
            <a:endCxn id="136" idx="2"/>
          </p:cNvCxnSpPr>
          <p:nvPr/>
        </p:nvCxnSpPr>
        <p:spPr>
          <a:xfrm rot="5400000" flipH="1">
            <a:off x="5144055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5"/>
          <p:cNvCxnSpPr>
            <a:stCxn id="144" idx="0"/>
          </p:cNvCxnSpPr>
          <p:nvPr/>
        </p:nvCxnSpPr>
        <p:spPr>
          <a:xfrm rot="5400000" flipH="1" flipV="1">
            <a:off x="2720051" y="1531950"/>
            <a:ext cx="174525" cy="151417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15"/>
          <p:cNvSpPr/>
          <p:nvPr/>
        </p:nvSpPr>
        <p:spPr>
          <a:xfrm>
            <a:off x="2267050" y="3132025"/>
            <a:ext cx="2703000" cy="10485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Receber compra efetuada pelo cliente 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Informar o valor total da compra 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o pagamento 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Devolver o troco</a:t>
            </a:r>
            <a:endParaRPr sz="1000"/>
          </a:p>
        </p:txBody>
      </p:sp>
      <p:sp>
        <p:nvSpPr>
          <p:cNvPr id="146" name="Google Shape;146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Loja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5"/>
          <p:cNvCxnSpPr/>
          <p:nvPr/>
        </p:nvCxnSpPr>
        <p:spPr>
          <a:xfrm rot="10800000">
            <a:off x="4567003" y="2112759"/>
            <a:ext cx="1948723" cy="4411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15"/>
          <p:cNvSpPr/>
          <p:nvPr/>
        </p:nvSpPr>
        <p:spPr>
          <a:xfrm>
            <a:off x="5778225" y="3132025"/>
            <a:ext cx="2703000" cy="10485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Efetuar compra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Receber o valor total das compras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Efetuar o pagamento</a:t>
            </a:r>
            <a:endParaRPr sz="100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o troco</a:t>
            </a:r>
            <a:endParaRPr sz="1000"/>
          </a:p>
        </p:txBody>
      </p:sp>
      <p:cxnSp>
        <p:nvCxnSpPr>
          <p:cNvPr id="31" name="Google Shape;145;p15"/>
          <p:cNvCxnSpPr/>
          <p:nvPr/>
        </p:nvCxnSpPr>
        <p:spPr>
          <a:xfrm flipV="1">
            <a:off x="2407125" y="2345877"/>
            <a:ext cx="1573277" cy="7803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145;p15"/>
          <p:cNvCxnSpPr/>
          <p:nvPr/>
        </p:nvCxnSpPr>
        <p:spPr>
          <a:xfrm rot="10800000">
            <a:off x="4324409" y="2370389"/>
            <a:ext cx="1639421" cy="76163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</Words>
  <Application>Microsoft Office PowerPoint</Application>
  <PresentationFormat>Apresentação na tela (16:9)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Jaqueline Esmendia de Paula</cp:lastModifiedBy>
  <cp:revision>2</cp:revision>
  <dcterms:modified xsi:type="dcterms:W3CDTF">2019-05-27T23:38:12Z</dcterms:modified>
</cp:coreProperties>
</file>