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8FC07-EB38-7FD5-6ABD-F9002907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AE9874-397F-BB79-5059-38C98A02E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28A5B3-8674-4126-6768-7CE4FA53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3DB5-6E8D-412B-85E2-CE26F1CE06F1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CC22A2-E167-E117-7C7F-B38E1C4F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8DF32F-1134-A26D-A076-7E6B3BDD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06E0-10ED-46BB-B16F-A8D302ECA9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7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8E00A-2B0B-613B-B11C-FD19DE89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9E93DA-2482-91F3-7041-6354C5DA3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F0634E-BC32-098F-D38A-BAFCA3BC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3DB5-6E8D-412B-85E2-CE26F1CE06F1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CE25F-C150-DBA0-1536-4494E225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149C0C-E2A8-17D0-5F94-2F28F3E2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06E0-10ED-46BB-B16F-A8D302ECA9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46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F83576-10E9-5928-F389-DC32EACB2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F174E7-C983-F6CF-E597-B489CED3B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4F53B2-C6D5-CE4F-DF92-0EFF377D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3DB5-6E8D-412B-85E2-CE26F1CE06F1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1237D6-0315-F9D2-134D-5A257EA9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016A59-F3A9-E88B-CB0C-C90CD7F9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06E0-10ED-46BB-B16F-A8D302ECA9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19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3150B-AAA9-58CB-603C-FA11EAD8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1F5E5F-8041-6010-6CBB-52E1DB6D6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6A04C3-3E7E-24D5-1305-40C0594C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3DB5-6E8D-412B-85E2-CE26F1CE06F1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E06088-4AF1-2CD3-58CC-CA9C06C1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5855DF-B495-85A2-11F2-81117A41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06E0-10ED-46BB-B16F-A8D302ECA9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12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EA33A-3156-1334-7360-BE21ACCDF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14C4B9-0A8E-E93F-08D0-1AE77006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DDC5EC-953A-E2EF-0D67-22EEB5F3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3DB5-6E8D-412B-85E2-CE26F1CE06F1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890C34-E760-C116-F12C-631EDB30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B7D551-7B1D-68F0-A33A-B58B24F0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06E0-10ED-46BB-B16F-A8D302ECA9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43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B3B67-A67D-A665-98E7-615CBE9F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2D9F3E-57DF-8A17-E4B6-7130D788C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077222-F95B-BF48-B23C-D8EB7129A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DA4F7B-3679-F9F5-259A-BEBB66A9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3DB5-6E8D-412B-85E2-CE26F1CE06F1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4E6D0E-2DE6-C595-F9ED-236644D40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668A7F-47FB-C247-2DAB-988667FE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06E0-10ED-46BB-B16F-A8D302ECA9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67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71541-C8BB-70CF-68A1-5542DA67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B90FCF-14BB-D795-0BA1-474F5FBAC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00F6A1-8938-60F3-816D-BC0E667C4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9C74520-E36F-AAE4-110A-86A9B513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D6F2FE-6681-8B7D-E0D8-17613F4B0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8F6936-3AAF-8620-96D6-658476F7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3DB5-6E8D-412B-85E2-CE26F1CE06F1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327EAA-6636-D415-8564-25F2E6AC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E2A5F85-68D6-D9D2-A8B9-C4DED3B9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06E0-10ED-46BB-B16F-A8D302ECA9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65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CDBFC-D3B0-DC1A-0FCE-6A7A114C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1A88D2-D034-366B-C890-BEF9E135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3DB5-6E8D-412B-85E2-CE26F1CE06F1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DA76F1-160C-88A1-AA00-2BDAB76C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E5F25D-D04D-D7CD-5DAA-F9EB2F93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06E0-10ED-46BB-B16F-A8D302ECA9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46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D5AC66-94CC-5A8B-84D3-EA1C98FE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3DB5-6E8D-412B-85E2-CE26F1CE06F1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EB59F74-19D2-645B-8867-5CD2AB8A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A8DB9F-99D0-E955-0C1E-42D29E07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06E0-10ED-46BB-B16F-A8D302ECA9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78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164FC-08F4-D242-A3C4-729A2044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46A2D7-E779-36ED-E905-F9860BD0D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C3F68C-1C96-1815-80A2-A12EA2C54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B04E85-65DC-4CF5-ED8B-DDAF59EC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3DB5-6E8D-412B-85E2-CE26F1CE06F1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87068F-ADBD-D97D-088C-9812CA55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4F25CA-6AFB-802D-BCDA-EB249802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06E0-10ED-46BB-B16F-A8D302ECA9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85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A0CD1-35EB-76D7-8E08-6812DDE9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61E7C5-6802-C6E5-68CD-E0795CF4D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6556B5-CC0A-F709-B4C1-1B43F0F79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03AA49-B77A-E927-AF75-586AB8A7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3DB5-6E8D-412B-85E2-CE26F1CE06F1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B387F1-1C4C-ED87-13A4-DF18943D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AD1934-B9DB-8887-A049-64B69461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06E0-10ED-46BB-B16F-A8D302ECA9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73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BBEE9E-9A30-59B1-D3DA-1092A590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0350F3-1D04-8C05-CD99-BC8D47E22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1C46DD-456F-1658-783F-A72372840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D83DB5-6E8D-412B-85E2-CE26F1CE06F1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0D7302-A488-CE93-F0B2-C03246529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C3FCD8-E61E-5BD2-55F8-FE036A3A0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4506E0-10ED-46BB-B16F-A8D302ECA9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82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45EE6-17BD-ED58-5950-8C89EBF17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Capa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B7D7C8-7099-867D-CC79-A9585FA19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0F0ACAED-0757-C84C-BEC8-6D25C82B901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2469"/>
              <a:ext cx="9144000" cy="54330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0F0ACAED-0757-C84C-BEC8-6D25C82B90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2469"/>
                <a:ext cx="9144000" cy="54330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30495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614DE3FE-4DB9-42DF-8191-603A5C9E8DD7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f2899ecb-3479-4696-b14e-c60d8a10c2fd/ReportSection12a8a72e6fa50197971d?bookmarkGuid=34e468b0-f5d2-4e39-8160-73b8ad1e2c3d&amp;bookmarkUsage=1&amp;ctid=1455fc30-4a5c-42ef-903d-547ea9096cb2&amp;fromEntryPoint=export&amp;pbi_source=storytelling_addin&quot;"/>
    <we:property name="reportName" value="&quot;Hashtag Eletro&quot;"/>
    <we:property name="reportState" value="&quot;CONNECTED&quot;"/>
    <we:property name="embedUrl" value="&quot;/reportEmbed?reportId=f2899ecb-3479-4696-b14e-c60d8a10c2fd&amp;config=eyJjbHVzdGVyVXJsIjoiaHR0cHM6Ly9XQUJJLUJSQVpJTC1TT1VUSC1CLVBSSU1BUlktcmVkaXJlY3QuYW5hbHlzaXMud2luZG93cy5uZXQiLCJlbWJlZEZlYXR1cmVzIjp7InVzYWdlTWV0cmljc1ZOZXh0Ijp0cnVlfX0%3D&amp;disableSensitivityBanner=true&amp;storytellingChangeViewModeShortcutKeys=true&quot;"/>
    <we:property name="pageName" value="&quot;ReportSection12a8a72e6fa50197971d&quot;"/>
    <we:property name="pageDisplayName" value="&quot;Geral&quot;"/>
    <we:property name="datasetId" value="&quot;7dd8cb34-9804-44a9-834a-ac7202ac9bbb&quot;"/>
    <we:property name="backgroundColor" value="&quot;#FFFFFF&quot;"/>
    <we:property name="bookmark" value="&quot;H4sIAAAAAAAAA+1a224UORD9lVFLK15GyNd2m5cVBFjQJqsIUFYI8eBbJ4162kNfQmaj/NBK+xX82JbbPSEzTCZhkpAE5a3bl/Kp46py+XKc2KKZlmr2l5q45EnyurKFUdbXI56MkyoWijyXOXLWcOYsMsxxw6DWT9vCV03y5DhpVb3v2r2i6VQZJEHhh4/jRJXlrtoPf7kqGzdOpq5ufKXK4h8XG0NVW3fuZJy4o2npaxVEvm1V64LYQ2gO/wABP6YwojJtcejeOtPG0jdu6ut2+MdEZUoQl+aKIyyFFNhCnybW9jAvbh8G7YFt+apVRQUAQlkqpSaS55hrbAVNqTM6lOdF2Q5N9OzF0bQGvYGN2TTQ9tQeqsq4AAKUq10TdTlOdpxqurrX8MVCxVvf1ca9cXlfVbVFOwM5O84WVjXJCbC0W3vgsC9+qdquBq6r1o/e+VaVfYMD/2WrdsAf6IJOPkJJU1T75UD3N/3eRYyTrmyLN9BH1QGn15+AnKAPdPS1dfWzWa/S86Kes07GS6hvTh3AD42ElZamYHpSUIuQyBxKb5v87c7UvwTti4pEwokUWmqnMyysMYjILGO3TXiPcLTnqnndvWV8SZNIeU4JVhlCiiuEU0PAxm89wPw22glhfTKybtSbyf3mfZU6A/nKIIo0MTIjRKSWWcI3J3/Ll92kuixYu6XKYAp14ZcBP602YrwpC+PqBa6TiQPNw8e+gyUtdAJFpnGowjXflF382puvvzAlL2s/6bsNmUJQfKUW4yQCAajj5O8DFybuQ6AFUot24OL1Ej/N0OQSzMWfHsBKvmDQPVV2fQoCMreLNip8HIuhHUEEb4eWH6MB9H2satUKVibe9ry5fvZXinv0HHpY/6V6FAxqMKmYqQC4T2fSj1Nc124kQQtYKKkymmFqsUgFUhRJ0S+Ua82ldUet9keLvhmkZTTnGtIjnTGiUmapJdnm0rAgzBnwMs4dA5RCoCtgIyizSFMjEMRLxjgnKbuCppDXMeNYRnVmYN1TWNDz/X9Iil/2lZakhNqUIWQUy7S0zqQwwBAjtsBp930NGXUJhffVr56Da4z2Cggdrfv9Uh726G0xefTNw24sQi4jW4yV+GT885ZKGLUxRUxfz6ay7/37TYK4uQPL5XqVhlTRZdISxZDQKiUOEhglHlznwXU2tbO4HflFnOasMtFdWC4ochxhql0qOCyJwjy4y4O7bGphcRf5q/jLgjbRYTjOtOGpwogjCrs0lq7bFy84DBEWSZnmzHJIFW2GHUHfHOYnHs5tr5qc8RJamjFtGU+5dtRwSGhRejtozzvTWgaMdZZqinMkLYVvSJw1f4hHdygeLcxWJqnCWqCM4oxIYgQBPzpnthYhvypAx9oczLbdoSu/h35a/33VHO8eaBAP9gemN1N/MJNTackCI6+rwhR+ZP1o5+u/0cLPQBu+P3eFCuc/Ybcf2wxaJaedzovr6zi6tmldieIykbzsGphlZyOSrQNVt5eM7Hg5sl+3MsFrVh6HDIzOrvdAZBg1nogYiP4GK5mlmDAEuROWa3b2d+Ik+0Ysbtt/WgGkmG50wGh91bU/YmI/6yD9BuxsHXHRxLTK8pTkSugUknOqYFlEt21il1zPr9/OAIPtWr+SsRCah/q1cO6K+93tG0St6jvggqsvbW/ADy9vWNErVU4khb1CTjJIenKtNJP3yytv1fzunjfe9GIY3nsUVUinbxXGrvr630YZ4LQ49O07pUu3HBFW+uIb/2Wji6iLuRs2Papq5i954kC1L/uvODTEiDJk3rHuc+fqGYzV18cxHp8RCo2LBoCWatoEOsKLISiyrof1p5vdlCph3N2iquaDBkNYhTXO2jkwFyVAo9r7NkCZKzDfUlZdWc6fvAjpkDLYUuO0Sa1F6cV3b6qf3mdd2/Z7o+ULOKwpl1TQlLDUIoOkMxeKLCZq330vy4hMKIuQzDRGijqSZnoTWeP567PQOF61JgeFBV6SfhyLrCHaIEFUZjEyMuX8wnGaAzX9wXEy0MBgTrGQmFCeOmnEFelmRhqWS2w4yh3NM5RyekWRlFqWM0NZOB/iVgiEL770XCcSZC49dvuj9t00vnhjnBKmBUwyQVxQxInqjbZ5FYmL5twLWfXQwHdtM1XG7arKrbhX7yOEdXb4Pu9uvX82eHqtfnLyP17k3LavKAAA&quot;"/>
    <we:property name="initialStateBookmark" value="&quot;H4sIAAAAAAAAA4VRTWsCMRD9KyVnKaxrd8WbLT0U6wdavIiU2WRWUmISklmpFf97J1mhvZlDMvMyM+/l5SKUjt7AeQFHFBPxZpWWoFx4eBIDYXvwebmczafr2ediOn9l2HnSzkYxuQiCcEDa6tiBSSMY3O0HAoxZwSFlLZiIA+ExRGfB6B/si/mKQofXgcBvb1yANHJDQJjGnricc+YuHktmBEn6hBuU1KNr9C7QLccSoRoPK1lgNapHqh6OJffE/jbLvF+fSLOwF2cJtGUBCRuqsijrSraqLqq2aaGSTcKjtgdze8pf78fZJ78g0zx3RCyW7Wq+mDiNu+b1HxFHZANT4DqKHiSuwHK+uwgfHLtGGnMduwRWobrFIZ3vmjD0/FswXaLOdotMwpJ0Y/BOQ/oEkWXt0/YLrWPY4BACAAA=&quot;"/>
    <we:property name="isFiltersActionButtonVisible" value="true"/>
    <we:property name="isVisualContainerHeaderHidden" value="false"/>
    <we:property name="reportEmbeddedTime" value="&quot;2025-05-20T00:02:31.268Z&quot;"/>
    <we:property name="creatorTenantId" value="&quot;1455fc30-4a5c-42ef-903d-547ea9096cb2&quot;"/>
    <we:property name="creatorUserId" value="&quot;100320029712E706&quot;"/>
    <we:property name="creatorSessionId" value="&quot;7368d285-0e40-41a1-b3c1-e40d776ee341&quot;"/>
    <we:property name="artifactViewState" value="&quot;live&quot;"/>
    <we:property name="isTitleSuggestionsDialogDismissed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Capa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Paulo Pinho</dc:creator>
  <cp:lastModifiedBy>Paulo Pinho</cp:lastModifiedBy>
  <cp:revision>1</cp:revision>
  <dcterms:created xsi:type="dcterms:W3CDTF">2025-05-20T00:01:28Z</dcterms:created>
  <dcterms:modified xsi:type="dcterms:W3CDTF">2025-05-20T00:03:32Z</dcterms:modified>
</cp:coreProperties>
</file>