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mayko.com/writings/rest-to-my-wi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5705"/>
            <a:ext cx="7772400" cy="1470025"/>
          </a:xfrm>
        </p:spPr>
        <p:txBody>
          <a:bodyPr/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RESTful</a:t>
            </a:r>
            <a:r>
              <a:rPr lang="en-US" dirty="0" smtClean="0"/>
              <a:t> Web Services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1716"/>
            <a:ext cx="6400800" cy="1752600"/>
          </a:xfrm>
        </p:spPr>
        <p:txBody>
          <a:bodyPr/>
          <a:lstStyle/>
          <a:p>
            <a:r>
              <a:rPr lang="en-US" dirty="0" smtClean="0"/>
              <a:t>DeRon Brown</a:t>
            </a:r>
          </a:p>
        </p:txBody>
      </p:sp>
      <p:pic>
        <p:nvPicPr>
          <p:cNvPr id="4" name="Picture 3" descr="256px-Rub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70" y="4550586"/>
            <a:ext cx="1317548" cy="13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Representational_state_transfer</a:t>
            </a:r>
          </a:p>
          <a:p>
            <a:r>
              <a:rPr lang="en-US" dirty="0">
                <a:hlinkClick r:id="rId2"/>
              </a:rPr>
              <a:t>http://www.ibm.com/developerworks/webservices/library/ws-restful/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://tomayko.com/writings/rest-to-my-</a:t>
            </a:r>
            <a:r>
              <a:rPr lang="en-US" dirty="0" smtClean="0">
                <a:hlinkClick r:id="rId2"/>
              </a:rPr>
              <a:t>wife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44" y="1193490"/>
            <a:ext cx="3596856" cy="4574153"/>
          </a:xfrm>
          <a:prstGeom prst="rect">
            <a:avLst/>
          </a:prstGeom>
        </p:spPr>
      </p:pic>
      <p:pic>
        <p:nvPicPr>
          <p:cNvPr id="8" name="Picture 7" descr="Frank_Sinatra_jpe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6" y="1193490"/>
            <a:ext cx="3545855" cy="4574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5824" y="2449151"/>
            <a:ext cx="11609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b="1" dirty="0" smtClean="0"/>
              <a:t>&gt;</a:t>
            </a:r>
            <a:endParaRPr lang="en-US" sz="10500" b="1" dirty="0"/>
          </a:p>
        </p:txBody>
      </p:sp>
    </p:spTree>
    <p:extLst>
      <p:ext uri="{BB962C8B-B14F-4D97-AF65-F5344CB8AC3E}">
        <p14:creationId xmlns:p14="http://schemas.microsoft.com/office/powerpoint/2010/main" val="422035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Sinatra?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Simple – fully functional web application in one small file</a:t>
            </a:r>
          </a:p>
          <a:p>
            <a:r>
              <a:rPr lang="en-US" dirty="0" smtClean="0"/>
              <a:t>Unbiased – you don’t have to use MVC and you’re not tied to a particular ORM, JavaScript framework, or </a:t>
            </a:r>
            <a:r>
              <a:rPr lang="en-US" dirty="0" err="1" smtClean="0"/>
              <a:t>templating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No “magic”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safe</a:t>
            </a:r>
          </a:p>
          <a:p>
            <a:r>
              <a:rPr lang="en-US" dirty="0" smtClean="0"/>
              <a:t>Lazy loading – text, blobs, graphics only when needed</a:t>
            </a:r>
          </a:p>
          <a:p>
            <a:r>
              <a:rPr lang="en-US" dirty="0" smtClean="0"/>
              <a:t>Strategic eager loading – one call per child, eliminates n+1 calls for associations</a:t>
            </a:r>
          </a:p>
        </p:txBody>
      </p:sp>
    </p:spTree>
    <p:extLst>
      <p:ext uri="{BB962C8B-B14F-4D97-AF65-F5344CB8AC3E}">
        <p14:creationId xmlns:p14="http://schemas.microsoft.com/office/powerpoint/2010/main" val="244111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54"/>
            <a:ext cx="8229600" cy="1143000"/>
          </a:xfrm>
        </p:spPr>
        <p:txBody>
          <a:bodyPr/>
          <a:lstStyle/>
          <a:p>
            <a:r>
              <a:rPr lang="en-US" dirty="0" smtClean="0"/>
              <a:t>Let’s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validation</a:t>
            </a:r>
          </a:p>
          <a:p>
            <a:r>
              <a:rPr lang="en-US" dirty="0" smtClean="0"/>
              <a:t>Adding JSONP support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Excluding result fields</a:t>
            </a:r>
          </a:p>
          <a:p>
            <a:r>
              <a:rPr lang="en-US" dirty="0" smtClean="0"/>
              <a:t>Comma-delimited IDs</a:t>
            </a:r>
          </a:p>
          <a:p>
            <a:r>
              <a:rPr lang="en-US" dirty="0" smtClean="0"/>
              <a:t>Deploying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3576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287</TotalTime>
  <Words>142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Lightweight RESTful Web Services with Ruby</vt:lpstr>
      <vt:lpstr>What is REST?</vt:lpstr>
      <vt:lpstr>PowerPoint Presentation</vt:lpstr>
      <vt:lpstr>Why Sinatra?</vt:lpstr>
      <vt:lpstr>DataMapper</vt:lpstr>
      <vt:lpstr>Let’s Code…</vt:lpstr>
      <vt:lpstr>Extras</vt:lpstr>
    </vt:vector>
  </TitlesOfParts>
  <Company>ESPN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RESTful Web Services with Ruby</dc:title>
  <dc:creator>DeRon Brown</dc:creator>
  <cp:lastModifiedBy>DeRon Brown</cp:lastModifiedBy>
  <cp:revision>10</cp:revision>
  <dcterms:created xsi:type="dcterms:W3CDTF">2012-05-16T23:31:44Z</dcterms:created>
  <dcterms:modified xsi:type="dcterms:W3CDTF">2012-05-17T04:19:01Z</dcterms:modified>
</cp:coreProperties>
</file>