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60" r:id="rId5"/>
    <p:sldId id="261" r:id="rId6"/>
    <p:sldId id="264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8" d="100"/>
          <a:sy n="48" d="100"/>
        </p:scale>
        <p:origin x="-12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C3F80-DE00-0D43-9CE7-D542CE6D1D80}" type="datetimeFigureOut">
              <a:rPr lang="en-US" smtClean="0"/>
              <a:t>5/17/12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63ABF-FA33-8244-91F0-42DC9A907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9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63ABF-FA33-8244-91F0-42DC9A9072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18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Lightweight – Enough to get you going and not much more. Doesn’t come with a lot of the stuff Rails does,</a:t>
            </a:r>
            <a:r>
              <a:rPr lang="en-US" baseline="0" dirty="0" smtClean="0"/>
              <a:t> but this also means you’re not tied to doing something a certain way.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Simple – fully functional web application in one small file. No complicated configurations. Routes are simple: GET, POST,</a:t>
            </a:r>
            <a:r>
              <a:rPr lang="en-US" baseline="0" dirty="0" smtClean="0"/>
              <a:t> PUT, DELETE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Unbiased – you don’t have to use MVC and you’re not tied to a particular ORM, JavaScript framework, or </a:t>
            </a:r>
            <a:r>
              <a:rPr lang="en-US" dirty="0" err="1" smtClean="0"/>
              <a:t>templating</a:t>
            </a:r>
            <a:r>
              <a:rPr lang="en-US" dirty="0" smtClean="0"/>
              <a:t> system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 magic – One line of code in Rails can do</a:t>
            </a:r>
            <a:r>
              <a:rPr lang="en-US" baseline="0" dirty="0" smtClean="0"/>
              <a:t> a lot of stuff </a:t>
            </a:r>
            <a:r>
              <a:rPr lang="en-US" baseline="0" dirty="0" err="1" smtClean="0"/>
              <a:t>automagically</a:t>
            </a:r>
            <a:r>
              <a:rPr lang="en-US" baseline="0" dirty="0" smtClean="0"/>
              <a:t> in the background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63ABF-FA33-8244-91F0-42DC9A9072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05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  <a:r>
              <a:rPr lang="en-US" baseline="0" dirty="0" smtClean="0"/>
              <a:t> safe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Lazy loading – text, blobs, graphics only when needed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Strategic eager loading – one call per child, eliminates n+1 calls for associations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Contr0l table structure</a:t>
            </a:r>
            <a:r>
              <a:rPr lang="en-US" baseline="0" dirty="0" smtClean="0"/>
              <a:t> – Can control table structure in case you have other services hitting the DB directly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63ABF-FA33-8244-91F0-42DC9A9072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91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validation – Item contains </a:t>
            </a:r>
            <a:r>
              <a:rPr lang="en-US" dirty="0" err="1" smtClean="0"/>
              <a:t>thing_id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63ABF-FA33-8244-91F0-42DC9A9072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5/16/12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omayko.com/writings/rest-to-my-wif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5705"/>
            <a:ext cx="7772400" cy="1470025"/>
          </a:xfrm>
        </p:spPr>
        <p:txBody>
          <a:bodyPr/>
          <a:lstStyle/>
          <a:p>
            <a:r>
              <a:rPr lang="en-US" dirty="0" smtClean="0"/>
              <a:t>Lightweight </a:t>
            </a:r>
            <a:r>
              <a:rPr lang="en-US" dirty="0" err="1" smtClean="0"/>
              <a:t>RESTful</a:t>
            </a:r>
            <a:r>
              <a:rPr lang="en-US" dirty="0" smtClean="0"/>
              <a:t> Web Services with Ruby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11716"/>
            <a:ext cx="6400800" cy="1752600"/>
          </a:xfrm>
        </p:spPr>
        <p:txBody>
          <a:bodyPr/>
          <a:lstStyle/>
          <a:p>
            <a:r>
              <a:rPr lang="en-US" dirty="0" smtClean="0"/>
              <a:t>DeRon Brown</a:t>
            </a:r>
          </a:p>
        </p:txBody>
      </p:sp>
      <p:pic>
        <p:nvPicPr>
          <p:cNvPr id="4" name="Picture 3" descr="256px-Ruby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270" y="4550586"/>
            <a:ext cx="1317548" cy="131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849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http://en.wikipedia.org/wiki/</a:t>
            </a:r>
            <a:r>
              <a:rPr lang="en-US" dirty="0" smtClean="0">
                <a:hlinkClick r:id="rId2"/>
              </a:rPr>
              <a:t>Representational_state_transfer</a:t>
            </a:r>
          </a:p>
          <a:p>
            <a:r>
              <a:rPr lang="en-US" dirty="0">
                <a:hlinkClick r:id="rId2"/>
              </a:rPr>
              <a:t>http://www.ibm.com/developerworks/webservices/library/ws-restful/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://tomayko.com/writings/rest-to-my-</a:t>
            </a:r>
            <a:r>
              <a:rPr lang="en-US" dirty="0" smtClean="0">
                <a:hlinkClick r:id="rId2"/>
              </a:rPr>
              <a:t>wife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07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ai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744" y="1193490"/>
            <a:ext cx="3596856" cy="45741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85824" y="2449151"/>
            <a:ext cx="116092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b="1" dirty="0" smtClean="0"/>
              <a:t>&gt;</a:t>
            </a:r>
            <a:endParaRPr lang="en-US" sz="10500" b="1" dirty="0"/>
          </a:p>
        </p:txBody>
      </p:sp>
      <p:pic>
        <p:nvPicPr>
          <p:cNvPr id="10" name="Picture 9" descr="frank-sinatra-swinger-1-lg-e1-g47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93" y="1193490"/>
            <a:ext cx="3035327" cy="457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5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Sinatra?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Lightweight</a:t>
            </a:r>
          </a:p>
          <a:p>
            <a:r>
              <a:rPr lang="en-US" dirty="0" smtClean="0"/>
              <a:t>Simple</a:t>
            </a:r>
          </a:p>
          <a:p>
            <a:r>
              <a:rPr lang="en-US" dirty="0" smtClean="0"/>
              <a:t>Unbiased</a:t>
            </a:r>
          </a:p>
          <a:p>
            <a:r>
              <a:rPr lang="en-US" dirty="0" smtClean="0"/>
              <a:t>No “magic”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02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DataMapper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safe</a:t>
            </a:r>
          </a:p>
          <a:p>
            <a:r>
              <a:rPr lang="en-US" dirty="0" smtClean="0"/>
              <a:t>Lazy loading</a:t>
            </a:r>
          </a:p>
          <a:p>
            <a:r>
              <a:rPr lang="en-US" dirty="0" smtClean="0"/>
              <a:t>Strategic eager loading</a:t>
            </a:r>
          </a:p>
          <a:p>
            <a:r>
              <a:rPr lang="en-US" dirty="0" smtClean="0"/>
              <a:t>Control table structure</a:t>
            </a:r>
          </a:p>
        </p:txBody>
      </p:sp>
    </p:spTree>
    <p:extLst>
      <p:ext uri="{BB962C8B-B14F-4D97-AF65-F5344CB8AC3E}">
        <p14:creationId xmlns:p14="http://schemas.microsoft.com/office/powerpoint/2010/main" val="2441116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Rack</a:t>
            </a:r>
          </a:p>
          <a:p>
            <a:r>
              <a:rPr lang="en-US" dirty="0" smtClean="0"/>
              <a:t>Rake</a:t>
            </a:r>
          </a:p>
          <a:p>
            <a:r>
              <a:rPr lang="en-US" dirty="0" smtClean="0"/>
              <a:t>Capistrano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86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7254"/>
            <a:ext cx="8229600" cy="1143000"/>
          </a:xfrm>
        </p:spPr>
        <p:txBody>
          <a:bodyPr/>
          <a:lstStyle/>
          <a:p>
            <a:r>
              <a:rPr lang="en-US" dirty="0" smtClean="0"/>
              <a:t>Let’s Code…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52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validation</a:t>
            </a:r>
          </a:p>
          <a:p>
            <a:r>
              <a:rPr lang="en-US" dirty="0" smtClean="0"/>
              <a:t>Adding JSONP support</a:t>
            </a:r>
          </a:p>
          <a:p>
            <a:r>
              <a:rPr lang="en-US" dirty="0" smtClean="0"/>
              <a:t>Pagination</a:t>
            </a:r>
          </a:p>
          <a:p>
            <a:r>
              <a:rPr lang="en-US" dirty="0" smtClean="0"/>
              <a:t>Excluding result fields</a:t>
            </a:r>
          </a:p>
          <a:p>
            <a:r>
              <a:rPr lang="en-US" dirty="0" smtClean="0"/>
              <a:t>Comma-delimited IDs</a:t>
            </a:r>
          </a:p>
          <a:p>
            <a:r>
              <a:rPr lang="en-US" dirty="0" smtClean="0"/>
              <a:t>Deploying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35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1221</TotalTime>
  <Words>260</Words>
  <Application>Microsoft Macintosh PowerPoint</Application>
  <PresentationFormat>On-screen Show (4:3)</PresentationFormat>
  <Paragraphs>42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 Black </vt:lpstr>
      <vt:lpstr>Lightweight RESTful Web Services with Ruby</vt:lpstr>
      <vt:lpstr>What is REST?</vt:lpstr>
      <vt:lpstr>PowerPoint Presentation</vt:lpstr>
      <vt:lpstr>Why Sinatra?</vt:lpstr>
      <vt:lpstr>DataMapper</vt:lpstr>
      <vt:lpstr>Other Tools</vt:lpstr>
      <vt:lpstr>Let’s Code…</vt:lpstr>
      <vt:lpstr>Extras</vt:lpstr>
    </vt:vector>
  </TitlesOfParts>
  <Company>ESPN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Lightweight RESTful Web Services with Ruby</dc:title>
  <dc:creator>DeRon Brown</dc:creator>
  <cp:lastModifiedBy>DeRon Brown</cp:lastModifiedBy>
  <cp:revision>18</cp:revision>
  <dcterms:created xsi:type="dcterms:W3CDTF">2012-05-16T23:31:44Z</dcterms:created>
  <dcterms:modified xsi:type="dcterms:W3CDTF">2012-05-17T19:53:20Z</dcterms:modified>
</cp:coreProperties>
</file>