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A17A-EB4D-4583-AFFC-21F7B3A50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C16E-D8CC-4DB3-87C1-2A086033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416C-EE31-4A46-8C37-3A31ECFD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836E-9079-4C76-82B4-818E5874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4315-E977-4F5D-888E-59BCC62A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126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E05A-9BDE-42C1-9329-0A845AA9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5B171-B5B3-4143-88DC-0AC88B732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B79B-BA13-4078-9AD5-7F286DE5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CFCD-4A7C-4766-B886-F32D2375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E143-BA3F-4383-8400-DFDE80AB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9464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88C7D-BCD6-4E64-93D5-C277C353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1AA03-F292-4AE8-9999-18ADF67B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1261-943F-459A-8BD7-0FFC6005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B6FB-565B-4B25-8F7D-251DA605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D655-CF34-4E25-A785-95B0693B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6213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0E9C-92C8-49C0-B25A-717C3FAD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5C1D-431C-4968-A8DB-74698A3D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60F71-AA24-4D6F-AA54-54F3DA23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F29E-EF16-47E2-A008-B24624FE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0DB2-2CBF-4EC8-873D-AA8CC33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615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41A0-532B-4935-AAB5-E93C7C0D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D9287-4FF6-4F66-B218-621A29E5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4B22-69F1-42F9-BB0C-154C61C7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F7AE-F621-4C23-8A50-05BDB1FE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FF8D-04A2-470A-8B46-079435A7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175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99F5-7719-447D-B534-D034606E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F6F4-1319-4745-B0BB-85689CE2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D263-CB5B-4530-9A24-EF93CB19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80069-B9D8-4297-A983-38F45726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E622-6EE5-4E5A-A4D5-456CD5D4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2696E-D357-4656-A68F-FCE651D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6686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B408-FB70-4E09-B95F-C03D4946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2C1D-A603-4C8C-85FB-1D97DB2F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462AC-AA24-491F-AFEB-A0D45F2B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F905E-ECD4-4448-BE76-2EF2872B3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778D2-1082-423B-AFB1-1A3BAF442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AC926-6CB3-484D-8700-6D9691F7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2C43D-88B6-4350-A1A6-540514DA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306C9-3083-44E8-A835-C3C69281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245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269E-8DB5-4474-A547-3ADBC3E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08B4F-9246-4E4B-9F5D-9E90A35C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8E9FC-C04E-4EE9-953E-844A0D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7EF7C-6241-4A2C-9EEA-BDC7CC79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1100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4D17C-5BA9-4836-B906-0A0F1BEA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1ECA-F823-41EB-8E77-140F1A36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82C1D-9B64-44D6-AB5C-E015AC01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241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AB1A-407A-45EA-82AD-4DD0F7E8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1AF9-EC9F-4811-B001-CC0EF638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F0AAF-B873-4733-B82A-401664B4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00EB-FD3A-4DB1-A121-B7EE7569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C2F8-57F3-40EC-AEC4-D30A845B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FFB3-0ABD-4116-9EEC-F13E4B0D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51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233D-D63F-4AC3-87E6-2B17A667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51FD7-BD01-411A-9C33-1DF46163B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329A7-9984-40DA-A988-16D49140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790D-F693-4873-ACD9-9B959AFF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6B0B-575B-416E-8D30-AEF4F350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71DC6-2922-46C0-827B-555D05DE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673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B537-C3AC-4777-B88D-296CCBA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1ACDE-D13F-43E0-A6EB-B1E982C0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3138-E845-4FEB-9FC3-EB28B8965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87C1-4518-4330-87B5-1F4C0C4C3C0E}" type="datetimeFigureOut">
              <a:rPr lang="en-001" smtClean="0"/>
              <a:t>07/11/2020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3C29-0579-4BB6-99AF-EA81A11A4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AEC0-AF3F-4BFD-A7EC-C1C0FBD5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D005-83EA-473B-BB55-EA4D8CE6781F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795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BC5609-1531-4A6A-AB48-0358B75922EE}"/>
              </a:ext>
            </a:extLst>
          </p:cNvPr>
          <p:cNvSpPr/>
          <p:nvPr/>
        </p:nvSpPr>
        <p:spPr>
          <a:xfrm>
            <a:off x="6921500" y="5358893"/>
            <a:ext cx="3681909" cy="1172042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7A82D-F872-43F6-A517-1FAB54151432}"/>
              </a:ext>
            </a:extLst>
          </p:cNvPr>
          <p:cNvSpPr txBox="1"/>
          <p:nvPr/>
        </p:nvSpPr>
        <p:spPr>
          <a:xfrm>
            <a:off x="7950993" y="550506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001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5276EC-8860-4E9D-A16F-897B52F2101E}"/>
              </a:ext>
            </a:extLst>
          </p:cNvPr>
          <p:cNvSpPr/>
          <p:nvPr/>
        </p:nvSpPr>
        <p:spPr>
          <a:xfrm>
            <a:off x="7201693" y="5874392"/>
            <a:ext cx="749300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9C57-56AE-4335-BF38-695A36DCA3EA}"/>
              </a:ext>
            </a:extLst>
          </p:cNvPr>
          <p:cNvSpPr/>
          <p:nvPr/>
        </p:nvSpPr>
        <p:spPr>
          <a:xfrm>
            <a:off x="8270116" y="5874392"/>
            <a:ext cx="86093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Tweet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75DEAD-F522-4EA1-BCE8-079C1ABF2BD7}"/>
              </a:ext>
            </a:extLst>
          </p:cNvPr>
          <p:cNvSpPr/>
          <p:nvPr/>
        </p:nvSpPr>
        <p:spPr>
          <a:xfrm>
            <a:off x="9450174" y="5874392"/>
            <a:ext cx="86093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1E981-DCB4-4677-889A-8FF83CA31E2F}"/>
              </a:ext>
            </a:extLst>
          </p:cNvPr>
          <p:cNvSpPr/>
          <p:nvPr/>
        </p:nvSpPr>
        <p:spPr>
          <a:xfrm>
            <a:off x="3145134" y="5358893"/>
            <a:ext cx="3681909" cy="1172042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C5BCE-0CEE-482B-95FF-F8DBD6192777}"/>
              </a:ext>
            </a:extLst>
          </p:cNvPr>
          <p:cNvSpPr txBox="1"/>
          <p:nvPr/>
        </p:nvSpPr>
        <p:spPr>
          <a:xfrm>
            <a:off x="3556294" y="576024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TWITTER REST API</a:t>
            </a:r>
            <a:endParaRPr lang="en-001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11256-6AB6-4AB5-B8F5-F0316EFB63D7}"/>
              </a:ext>
            </a:extLst>
          </p:cNvPr>
          <p:cNvSpPr/>
          <p:nvPr/>
        </p:nvSpPr>
        <p:spPr>
          <a:xfrm>
            <a:off x="3145135" y="4057650"/>
            <a:ext cx="7458274" cy="123190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DD88D-D4D9-4FED-B4FB-DED67D688C74}"/>
              </a:ext>
            </a:extLst>
          </p:cNvPr>
          <p:cNvSpPr txBox="1"/>
          <p:nvPr/>
        </p:nvSpPr>
        <p:spPr>
          <a:xfrm>
            <a:off x="4448768" y="4149531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SERVICES: </a:t>
            </a:r>
            <a:r>
              <a:rPr lang="es-MX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</a:t>
            </a:r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s-MX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</a:t>
            </a:r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s-MX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update</a:t>
            </a:r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</a:t>
            </a:r>
            <a:r>
              <a:rPr lang="es-MX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delete</a:t>
            </a:r>
            <a:endParaRPr lang="en-001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1179C3-B01A-4EA7-8E31-DC64A42885F0}"/>
              </a:ext>
            </a:extLst>
          </p:cNvPr>
          <p:cNvSpPr/>
          <p:nvPr/>
        </p:nvSpPr>
        <p:spPr>
          <a:xfrm>
            <a:off x="3387326" y="4574523"/>
            <a:ext cx="1594198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UserService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373665-17BD-4CD8-839D-F872E64381C3}"/>
              </a:ext>
            </a:extLst>
          </p:cNvPr>
          <p:cNvSpPr/>
          <p:nvPr/>
        </p:nvSpPr>
        <p:spPr>
          <a:xfrm>
            <a:off x="5223715" y="4574523"/>
            <a:ext cx="174858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TweetService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8ADD09-68A5-4CA7-9E6C-35FBDBA9811F}"/>
              </a:ext>
            </a:extLst>
          </p:cNvPr>
          <p:cNvSpPr/>
          <p:nvPr/>
        </p:nvSpPr>
        <p:spPr>
          <a:xfrm>
            <a:off x="7201693" y="4574523"/>
            <a:ext cx="174858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QueryService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1E6593F-A82E-4AD9-96A3-23DAE39AD53A}"/>
              </a:ext>
            </a:extLst>
          </p:cNvPr>
          <p:cNvSpPr/>
          <p:nvPr/>
        </p:nvSpPr>
        <p:spPr>
          <a:xfrm>
            <a:off x="9179671" y="4574523"/>
            <a:ext cx="2250329" cy="514350"/>
          </a:xfrm>
          <a:prstGeom prst="roundRect">
            <a:avLst/>
          </a:prstGeom>
          <a:pattFill prst="pct7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ExternalService</a:t>
            </a:r>
            <a:endParaRPr lang="en-00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0D168-DCB9-414E-8EC6-8D21FFE5FE72}"/>
              </a:ext>
            </a:extLst>
          </p:cNvPr>
          <p:cNvSpPr/>
          <p:nvPr/>
        </p:nvSpPr>
        <p:spPr>
          <a:xfrm>
            <a:off x="3145134" y="2743200"/>
            <a:ext cx="7458274" cy="1231900"/>
          </a:xfrm>
          <a:prstGeom prst="rect">
            <a:avLst/>
          </a:prstGeom>
          <a:pattFill prst="pct25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163F9-A2CB-4DD3-B7EF-F069D1B7D7A6}"/>
              </a:ext>
            </a:extLst>
          </p:cNvPr>
          <p:cNvSpPr txBox="1"/>
          <p:nvPr/>
        </p:nvSpPr>
        <p:spPr>
          <a:xfrm>
            <a:off x="6020592" y="2832982"/>
            <a:ext cx="1707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00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1D9E7E6-6672-4C06-88CD-89C762B31493}"/>
              </a:ext>
            </a:extLst>
          </p:cNvPr>
          <p:cNvSpPr/>
          <p:nvPr/>
        </p:nvSpPr>
        <p:spPr>
          <a:xfrm>
            <a:off x="4077792" y="3179106"/>
            <a:ext cx="1594198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UserModel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FF5B68-2708-4EF2-B4F2-1F4F20797AB9}"/>
              </a:ext>
            </a:extLst>
          </p:cNvPr>
          <p:cNvSpPr/>
          <p:nvPr/>
        </p:nvSpPr>
        <p:spPr>
          <a:xfrm>
            <a:off x="5923310" y="3179106"/>
            <a:ext cx="173945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TweetModel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850E60-B86A-4618-B779-CAE0C8BB378E}"/>
              </a:ext>
            </a:extLst>
          </p:cNvPr>
          <p:cNvSpPr/>
          <p:nvPr/>
        </p:nvSpPr>
        <p:spPr>
          <a:xfrm>
            <a:off x="7914085" y="3179106"/>
            <a:ext cx="173945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QueryModel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1FF1D7-20F4-49EB-A692-EC21B56B3E1A}"/>
              </a:ext>
            </a:extLst>
          </p:cNvPr>
          <p:cNvSpPr/>
          <p:nvPr/>
        </p:nvSpPr>
        <p:spPr>
          <a:xfrm>
            <a:off x="3145134" y="2127565"/>
            <a:ext cx="7458274" cy="537748"/>
          </a:xfrm>
          <a:prstGeom prst="rect">
            <a:avLst/>
          </a:prstGeom>
          <a:pattFill prst="pct25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FBAFDD-E3BD-4FD4-BF1C-0DE0ADF4D508}"/>
              </a:ext>
            </a:extLst>
          </p:cNvPr>
          <p:cNvSpPr txBox="1"/>
          <p:nvPr/>
        </p:nvSpPr>
        <p:spPr>
          <a:xfrm>
            <a:off x="5253036" y="2203184"/>
            <a:ext cx="3148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COMMUNICATION</a:t>
            </a:r>
            <a:endParaRPr lang="en-00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672EFE-5D84-4108-AFFB-2D2DACCEA601}"/>
              </a:ext>
            </a:extLst>
          </p:cNvPr>
          <p:cNvSpPr/>
          <p:nvPr/>
        </p:nvSpPr>
        <p:spPr>
          <a:xfrm>
            <a:off x="3145134" y="1366743"/>
            <a:ext cx="2322216" cy="647727"/>
          </a:xfrm>
          <a:prstGeom prst="rect">
            <a:avLst/>
          </a:prstGeom>
          <a:pattFill prst="pct50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0D600F-7470-4426-9300-3F9C577F8064}"/>
              </a:ext>
            </a:extLst>
          </p:cNvPr>
          <p:cNvSpPr txBox="1"/>
          <p:nvPr/>
        </p:nvSpPr>
        <p:spPr>
          <a:xfrm>
            <a:off x="3467584" y="1506187"/>
            <a:ext cx="167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GUI</a:t>
            </a:r>
            <a:endParaRPr lang="en-00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024D4B-D9AD-4330-9D12-4BE2A549B2FB}"/>
              </a:ext>
            </a:extLst>
          </p:cNvPr>
          <p:cNvSpPr/>
          <p:nvPr/>
        </p:nvSpPr>
        <p:spPr>
          <a:xfrm>
            <a:off x="5665935" y="1354779"/>
            <a:ext cx="2322216" cy="647727"/>
          </a:xfrm>
          <a:prstGeom prst="rect">
            <a:avLst/>
          </a:prstGeom>
          <a:pattFill prst="pct50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7ADD4B-14A6-48C2-995A-43505B5910D0}"/>
              </a:ext>
            </a:extLst>
          </p:cNvPr>
          <p:cNvSpPr txBox="1"/>
          <p:nvPr/>
        </p:nvSpPr>
        <p:spPr>
          <a:xfrm>
            <a:off x="5988385" y="1497306"/>
            <a:ext cx="167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Python App</a:t>
            </a:r>
            <a:endParaRPr lang="en-00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A31344-7CF4-46A5-8A34-DDCB08A08953}"/>
              </a:ext>
            </a:extLst>
          </p:cNvPr>
          <p:cNvSpPr/>
          <p:nvPr/>
        </p:nvSpPr>
        <p:spPr>
          <a:xfrm>
            <a:off x="8204200" y="1356878"/>
            <a:ext cx="3225800" cy="628353"/>
          </a:xfrm>
          <a:prstGeom prst="rect">
            <a:avLst/>
          </a:prstGeom>
          <a:pattFill prst="pct7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03C3A4-CB3A-4821-9693-918C23E0F7CC}"/>
              </a:ext>
            </a:extLst>
          </p:cNvPr>
          <p:cNvSpPr txBox="1"/>
          <p:nvPr/>
        </p:nvSpPr>
        <p:spPr>
          <a:xfrm>
            <a:off x="8978442" y="1481516"/>
            <a:ext cx="1677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</a:t>
            </a:r>
            <a:r>
              <a:rPr lang="es-MX" b="1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06D5C5-E575-4BD5-9C93-B1297466BD0B}"/>
              </a:ext>
            </a:extLst>
          </p:cNvPr>
          <p:cNvSpPr txBox="1"/>
          <p:nvPr/>
        </p:nvSpPr>
        <p:spPr>
          <a:xfrm>
            <a:off x="228600" y="4158404"/>
            <a:ext cx="276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SERVICES LAYER: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Fetches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API and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performs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basicCRUD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queries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560C8-6192-422A-95BA-4414FD4202F4}"/>
              </a:ext>
            </a:extLst>
          </p:cNvPr>
          <p:cNvSpPr txBox="1"/>
          <p:nvPr/>
        </p:nvSpPr>
        <p:spPr>
          <a:xfrm>
            <a:off x="231849" y="2807841"/>
            <a:ext cx="276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 LAYER: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Groups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information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into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and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allows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common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operations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relationships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F03CF-850C-46C4-A8BE-3802652C3701}"/>
              </a:ext>
            </a:extLst>
          </p:cNvPr>
          <p:cNvSpPr txBox="1"/>
          <p:nvPr/>
        </p:nvSpPr>
        <p:spPr>
          <a:xfrm>
            <a:off x="228600" y="2145725"/>
            <a:ext cx="2765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COMMUNICATION: 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GET/POST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endpoints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2287DD-CABA-4921-987C-1FA7C2E7ADFB}"/>
              </a:ext>
            </a:extLst>
          </p:cNvPr>
          <p:cNvSpPr txBox="1"/>
          <p:nvPr/>
        </p:nvSpPr>
        <p:spPr>
          <a:xfrm>
            <a:off x="228600" y="5492360"/>
            <a:ext cx="2765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 LAYER: 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Twitter REST API and MySQL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Azure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12B30D-12F5-4267-B244-1645FFB2973E}"/>
              </a:ext>
            </a:extLst>
          </p:cNvPr>
          <p:cNvSpPr txBox="1"/>
          <p:nvPr/>
        </p:nvSpPr>
        <p:spPr>
          <a:xfrm>
            <a:off x="2819400" y="314038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</a:t>
            </a:r>
            <a:r>
              <a:rPr lang="es-MX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s-MX" sz="32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Architecture</a:t>
            </a:r>
            <a:endParaRPr lang="en-001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4FFCB0-B0B4-45AD-B54C-1D2063D98164}"/>
              </a:ext>
            </a:extLst>
          </p:cNvPr>
          <p:cNvSpPr/>
          <p:nvPr/>
        </p:nvSpPr>
        <p:spPr>
          <a:xfrm>
            <a:off x="10883602" y="5353353"/>
            <a:ext cx="921048" cy="1172042"/>
          </a:xfrm>
          <a:prstGeom prst="rect">
            <a:avLst/>
          </a:prstGeom>
          <a:pattFill prst="pct7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EC74E8-BF85-41E1-8BA9-A042DB563A24}"/>
              </a:ext>
            </a:extLst>
          </p:cNvPr>
          <p:cNvSpPr txBox="1"/>
          <p:nvPr/>
        </p:nvSpPr>
        <p:spPr>
          <a:xfrm rot="18900000">
            <a:off x="10752597" y="5584693"/>
            <a:ext cx="157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LEXICON. ETC</a:t>
            </a:r>
            <a:endParaRPr lang="en-001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2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BC5609-1531-4A6A-AB48-0358B75922EE}"/>
              </a:ext>
            </a:extLst>
          </p:cNvPr>
          <p:cNvSpPr/>
          <p:nvPr/>
        </p:nvSpPr>
        <p:spPr>
          <a:xfrm>
            <a:off x="6921500" y="5358893"/>
            <a:ext cx="3681909" cy="1172042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7A82D-F872-43F6-A517-1FAB54151432}"/>
              </a:ext>
            </a:extLst>
          </p:cNvPr>
          <p:cNvSpPr txBox="1"/>
          <p:nvPr/>
        </p:nvSpPr>
        <p:spPr>
          <a:xfrm>
            <a:off x="7508590" y="550506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 DE DATOS</a:t>
            </a:r>
            <a:endParaRPr lang="en-001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5276EC-8860-4E9D-A16F-897B52F2101E}"/>
              </a:ext>
            </a:extLst>
          </p:cNvPr>
          <p:cNvSpPr/>
          <p:nvPr/>
        </p:nvSpPr>
        <p:spPr>
          <a:xfrm>
            <a:off x="7201693" y="5874392"/>
            <a:ext cx="749300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29C57-56AE-4335-BF38-695A36DCA3EA}"/>
              </a:ext>
            </a:extLst>
          </p:cNvPr>
          <p:cNvSpPr/>
          <p:nvPr/>
        </p:nvSpPr>
        <p:spPr>
          <a:xfrm>
            <a:off x="8270116" y="5874392"/>
            <a:ext cx="86093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Tweet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75DEAD-F522-4EA1-BCE8-079C1ABF2BD7}"/>
              </a:ext>
            </a:extLst>
          </p:cNvPr>
          <p:cNvSpPr/>
          <p:nvPr/>
        </p:nvSpPr>
        <p:spPr>
          <a:xfrm>
            <a:off x="9450174" y="5874392"/>
            <a:ext cx="86093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1E981-DCB4-4677-889A-8FF83CA31E2F}"/>
              </a:ext>
            </a:extLst>
          </p:cNvPr>
          <p:cNvSpPr/>
          <p:nvPr/>
        </p:nvSpPr>
        <p:spPr>
          <a:xfrm>
            <a:off x="3145134" y="5358893"/>
            <a:ext cx="3681909" cy="1172042"/>
          </a:xfrm>
          <a:prstGeom prst="rect">
            <a:avLst/>
          </a:prstGeom>
          <a:pattFill prst="pct2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C5BCE-0CEE-482B-95FF-F8DBD6192777}"/>
              </a:ext>
            </a:extLst>
          </p:cNvPr>
          <p:cNvSpPr txBox="1"/>
          <p:nvPr/>
        </p:nvSpPr>
        <p:spPr>
          <a:xfrm>
            <a:off x="3782894" y="576024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API DE TWITTER</a:t>
            </a:r>
            <a:endParaRPr lang="en-001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11256-6AB6-4AB5-B8F5-F0316EFB63D7}"/>
              </a:ext>
            </a:extLst>
          </p:cNvPr>
          <p:cNvSpPr/>
          <p:nvPr/>
        </p:nvSpPr>
        <p:spPr>
          <a:xfrm>
            <a:off x="3145135" y="4057650"/>
            <a:ext cx="7458274" cy="1231900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DD88D-D4D9-4FED-B4FB-DED67D688C74}"/>
              </a:ext>
            </a:extLst>
          </p:cNvPr>
          <p:cNvSpPr txBox="1"/>
          <p:nvPr/>
        </p:nvSpPr>
        <p:spPr>
          <a:xfrm>
            <a:off x="4290871" y="4149531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SERVICIOS: crear, leer, actualizar, borrar</a:t>
            </a:r>
            <a:endParaRPr lang="en-001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1179C3-B01A-4EA7-8E31-DC64A42885F0}"/>
              </a:ext>
            </a:extLst>
          </p:cNvPr>
          <p:cNvSpPr/>
          <p:nvPr/>
        </p:nvSpPr>
        <p:spPr>
          <a:xfrm>
            <a:off x="3387326" y="4574523"/>
            <a:ext cx="1594198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UserService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373665-17BD-4CD8-839D-F872E64381C3}"/>
              </a:ext>
            </a:extLst>
          </p:cNvPr>
          <p:cNvSpPr/>
          <p:nvPr/>
        </p:nvSpPr>
        <p:spPr>
          <a:xfrm>
            <a:off x="5223715" y="4574523"/>
            <a:ext cx="174858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TweetService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78ADD09-68A5-4CA7-9E6C-35FBDBA9811F}"/>
              </a:ext>
            </a:extLst>
          </p:cNvPr>
          <p:cNvSpPr/>
          <p:nvPr/>
        </p:nvSpPr>
        <p:spPr>
          <a:xfrm>
            <a:off x="7201693" y="4574523"/>
            <a:ext cx="174858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QueryService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1E6593F-A82E-4AD9-96A3-23DAE39AD53A}"/>
              </a:ext>
            </a:extLst>
          </p:cNvPr>
          <p:cNvSpPr/>
          <p:nvPr/>
        </p:nvSpPr>
        <p:spPr>
          <a:xfrm>
            <a:off x="9179671" y="4574523"/>
            <a:ext cx="2250329" cy="514350"/>
          </a:xfrm>
          <a:prstGeom prst="round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ServicioExterno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0D168-DCB9-414E-8EC6-8D21FFE5FE72}"/>
              </a:ext>
            </a:extLst>
          </p:cNvPr>
          <p:cNvSpPr/>
          <p:nvPr/>
        </p:nvSpPr>
        <p:spPr>
          <a:xfrm>
            <a:off x="3145134" y="2743200"/>
            <a:ext cx="7458274" cy="1231900"/>
          </a:xfrm>
          <a:prstGeom prst="rect">
            <a:avLst/>
          </a:prstGeom>
          <a:pattFill prst="pct20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163F9-A2CB-4DD3-B7EF-F069D1B7D7A6}"/>
              </a:ext>
            </a:extLst>
          </p:cNvPr>
          <p:cNvSpPr txBox="1"/>
          <p:nvPr/>
        </p:nvSpPr>
        <p:spPr>
          <a:xfrm>
            <a:off x="6020592" y="2832982"/>
            <a:ext cx="1707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MODELOS</a:t>
            </a:r>
            <a:endParaRPr lang="en-00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1D9E7E6-6672-4C06-88CD-89C762B31493}"/>
              </a:ext>
            </a:extLst>
          </p:cNvPr>
          <p:cNvSpPr/>
          <p:nvPr/>
        </p:nvSpPr>
        <p:spPr>
          <a:xfrm>
            <a:off x="4077792" y="3179106"/>
            <a:ext cx="1594198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UserModel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6FF5B68-2708-4EF2-B4F2-1F4F20797AB9}"/>
              </a:ext>
            </a:extLst>
          </p:cNvPr>
          <p:cNvSpPr/>
          <p:nvPr/>
        </p:nvSpPr>
        <p:spPr>
          <a:xfrm>
            <a:off x="5923310" y="3179106"/>
            <a:ext cx="173945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TweetModel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850E60-B86A-4618-B779-CAE0C8BB378E}"/>
              </a:ext>
            </a:extLst>
          </p:cNvPr>
          <p:cNvSpPr/>
          <p:nvPr/>
        </p:nvSpPr>
        <p:spPr>
          <a:xfrm>
            <a:off x="7914085" y="3179106"/>
            <a:ext cx="173945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QueryModel</a:t>
            </a:r>
            <a:endParaRPr lang="en-00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1FF1D7-20F4-49EB-A692-EC21B56B3E1A}"/>
              </a:ext>
            </a:extLst>
          </p:cNvPr>
          <p:cNvSpPr/>
          <p:nvPr/>
        </p:nvSpPr>
        <p:spPr>
          <a:xfrm>
            <a:off x="3145134" y="2127565"/>
            <a:ext cx="7458274" cy="537748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FBAFDD-E3BD-4FD4-BF1C-0DE0ADF4D508}"/>
              </a:ext>
            </a:extLst>
          </p:cNvPr>
          <p:cNvSpPr txBox="1"/>
          <p:nvPr/>
        </p:nvSpPr>
        <p:spPr>
          <a:xfrm>
            <a:off x="5253036" y="2203184"/>
            <a:ext cx="3148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COMUNICACIÓN</a:t>
            </a:r>
            <a:endParaRPr lang="en-00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672EFE-5D84-4108-AFFB-2D2DACCEA601}"/>
              </a:ext>
            </a:extLst>
          </p:cNvPr>
          <p:cNvSpPr/>
          <p:nvPr/>
        </p:nvSpPr>
        <p:spPr>
          <a:xfrm>
            <a:off x="3145134" y="1366743"/>
            <a:ext cx="2322216" cy="647727"/>
          </a:xfrm>
          <a:prstGeom prst="rect">
            <a:avLst/>
          </a:prstGeom>
          <a:pattFill prst="pct40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0D600F-7470-4426-9300-3F9C577F8064}"/>
              </a:ext>
            </a:extLst>
          </p:cNvPr>
          <p:cNvSpPr txBox="1"/>
          <p:nvPr/>
        </p:nvSpPr>
        <p:spPr>
          <a:xfrm>
            <a:off x="3210001" y="1506187"/>
            <a:ext cx="219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Interfaz gráfica</a:t>
            </a:r>
            <a:endParaRPr lang="en-00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024D4B-D9AD-4330-9D12-4BE2A549B2FB}"/>
              </a:ext>
            </a:extLst>
          </p:cNvPr>
          <p:cNvSpPr/>
          <p:nvPr/>
        </p:nvSpPr>
        <p:spPr>
          <a:xfrm>
            <a:off x="5665935" y="1354779"/>
            <a:ext cx="2322216" cy="647727"/>
          </a:xfrm>
          <a:prstGeom prst="rect">
            <a:avLst/>
          </a:prstGeom>
          <a:pattFill prst="pct40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7ADD4B-14A6-48C2-995A-43505B5910D0}"/>
              </a:ext>
            </a:extLst>
          </p:cNvPr>
          <p:cNvSpPr txBox="1"/>
          <p:nvPr/>
        </p:nvSpPr>
        <p:spPr>
          <a:xfrm>
            <a:off x="5683400" y="1397450"/>
            <a:ext cx="2287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Aplicación en Python</a:t>
            </a:r>
            <a:endParaRPr lang="en-00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A31344-7CF4-46A5-8A34-DDCB08A08953}"/>
              </a:ext>
            </a:extLst>
          </p:cNvPr>
          <p:cNvSpPr/>
          <p:nvPr/>
        </p:nvSpPr>
        <p:spPr>
          <a:xfrm>
            <a:off x="8204200" y="1356878"/>
            <a:ext cx="3225800" cy="628353"/>
          </a:xfrm>
          <a:prstGeom prst="rect">
            <a:avLst/>
          </a:prstGeom>
          <a:pattFill prst="pct50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03C3A4-CB3A-4821-9693-918C23E0F7CC}"/>
              </a:ext>
            </a:extLst>
          </p:cNvPr>
          <p:cNvSpPr txBox="1"/>
          <p:nvPr/>
        </p:nvSpPr>
        <p:spPr>
          <a:xfrm>
            <a:off x="8401051" y="1481516"/>
            <a:ext cx="2832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Exportación de Datos</a:t>
            </a:r>
            <a:endParaRPr lang="en-00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06D5C5-E575-4BD5-9C93-B1297466BD0B}"/>
              </a:ext>
            </a:extLst>
          </p:cNvPr>
          <p:cNvSpPr txBox="1"/>
          <p:nvPr/>
        </p:nvSpPr>
        <p:spPr>
          <a:xfrm>
            <a:off x="228600" y="4057650"/>
            <a:ext cx="27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SERVICIOS: 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Realiza las consultas básicas a la API y la base de datos; así como integración con servicios adicionales 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560C8-6192-422A-95BA-4414FD4202F4}"/>
              </a:ext>
            </a:extLst>
          </p:cNvPr>
          <p:cNvSpPr txBox="1"/>
          <p:nvPr/>
        </p:nvSpPr>
        <p:spPr>
          <a:xfrm>
            <a:off x="231849" y="2807841"/>
            <a:ext cx="276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MODELOS: 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Agrupa la información en objetos y permite realizar operaciones y relaciones comunes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F03CF-850C-46C4-A8BE-3802652C3701}"/>
              </a:ext>
            </a:extLst>
          </p:cNvPr>
          <p:cNvSpPr txBox="1"/>
          <p:nvPr/>
        </p:nvSpPr>
        <p:spPr>
          <a:xfrm>
            <a:off x="228600" y="1939345"/>
            <a:ext cx="2765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COMUNICACIÓN: 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Permite realizar consultas básicas por internet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2287DD-CABA-4921-987C-1FA7C2E7ADFB}"/>
              </a:ext>
            </a:extLst>
          </p:cNvPr>
          <p:cNvSpPr txBox="1"/>
          <p:nvPr/>
        </p:nvSpPr>
        <p:spPr>
          <a:xfrm>
            <a:off x="228600" y="5440382"/>
            <a:ext cx="2765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DATOS: </a:t>
            </a:r>
            <a:r>
              <a:rPr lang="es-MX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 información es recopilada de la API de Twitter, o es almacenada en la base de datos</a:t>
            </a:r>
            <a:endParaRPr lang="en-001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12B30D-12F5-4267-B244-1645FFB2973E}"/>
              </a:ext>
            </a:extLst>
          </p:cNvPr>
          <p:cNvSpPr txBox="1"/>
          <p:nvPr/>
        </p:nvSpPr>
        <p:spPr>
          <a:xfrm>
            <a:off x="1648022" y="314038"/>
            <a:ext cx="8895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Arquitectura del Sistema de Información</a:t>
            </a:r>
            <a:endParaRPr lang="en-001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EC74E8-BF85-41E1-8BA9-A042DB563A24}"/>
              </a:ext>
            </a:extLst>
          </p:cNvPr>
          <p:cNvSpPr txBox="1"/>
          <p:nvPr/>
        </p:nvSpPr>
        <p:spPr>
          <a:xfrm rot="18900000">
            <a:off x="10752597" y="5584693"/>
            <a:ext cx="157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LEXICON. ETC</a:t>
            </a:r>
            <a:endParaRPr lang="en-001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5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7F770-BC7E-4312-80F8-420D9B6B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185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Villalpando Mello</dc:creator>
  <cp:lastModifiedBy>Eduardo Villalpando Mello</cp:lastModifiedBy>
  <cp:revision>8</cp:revision>
  <dcterms:created xsi:type="dcterms:W3CDTF">2020-11-05T00:11:22Z</dcterms:created>
  <dcterms:modified xsi:type="dcterms:W3CDTF">2020-11-07T08:52:30Z</dcterms:modified>
</cp:coreProperties>
</file>