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3" r:id="rId1"/>
  </p:sldMasterIdLst>
  <p:notesMasterIdLst>
    <p:notesMasterId r:id="rId16"/>
  </p:notesMasterIdLst>
  <p:sldIdLst>
    <p:sldId id="273" r:id="rId2"/>
    <p:sldId id="277" r:id="rId3"/>
    <p:sldId id="257" r:id="rId4"/>
    <p:sldId id="275" r:id="rId5"/>
    <p:sldId id="276" r:id="rId6"/>
    <p:sldId id="278" r:id="rId7"/>
    <p:sldId id="280" r:id="rId8"/>
    <p:sldId id="281" r:id="rId9"/>
    <p:sldId id="282" r:id="rId10"/>
    <p:sldId id="283" r:id="rId11"/>
    <p:sldId id="284" r:id="rId12"/>
    <p:sldId id="285" r:id="rId13"/>
    <p:sldId id="279" r:id="rId14"/>
    <p:sldId id="258" r:id="rId15"/>
  </p:sldIdLst>
  <p:sldSz cx="13716000" cy="7315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6980" autoAdjust="0"/>
    <p:restoredTop sz="96374" autoAdjust="0"/>
  </p:normalViewPr>
  <p:slideViewPr>
    <p:cSldViewPr snapToGrid="0">
      <p:cViewPr>
        <p:scale>
          <a:sx n="72" d="100"/>
          <a:sy n="72" d="100"/>
        </p:scale>
        <p:origin x="-726" y="-294"/>
      </p:cViewPr>
      <p:guideLst>
        <p:guide orient="horz" pos="2304"/>
        <p:guide pos="432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7-17T05:50:42.81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1,'482'0,"-460"1,0 2,0 0,0 1,-1 2,0 0,0 1,12 6,13 4,-16-8,0-1,0-2,1-1,0-1,15-1,161-4,-80-2,3288 3,-3393 2,0 1,0 0,0 2,0 0,-1 1,0 2,15 7,48 15,-49-23,0-1,0-2,0-1,1-2,-1-2,21-3,41 1,1626 3,-1698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7-17T04:15:37.63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1,'6902'0,"-6884"0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7-17T04:15:45.310"/>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1,'4805'0,"-4787"0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7-17T04:15:51.246"/>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1,'3257'0,"-3244"0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7-17T04:43:01.08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1,'1998'0,"-1972"0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7-17T04:43:14.01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1,'2541'0,"-2515"0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7-17T04:43:19.31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0,'460'23,"-221"-12,60-13,-81 0,824 2,-753 16,14-1,-261-15,-15-2,-1 2,1 1,0 2,-1 0,7 3,-16 0,-12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7/17/2019</a:t>
            </a:fld>
            <a:endParaRPr lang="en-US"/>
          </a:p>
        </p:txBody>
      </p:sp>
      <p:sp>
        <p:nvSpPr>
          <p:cNvPr id="4" name="Slide Image Placeholder 3"/>
          <p:cNvSpPr>
            <a:spLocks noGrp="1" noRot="1" noChangeAspect="1"/>
          </p:cNvSpPr>
          <p:nvPr>
            <p:ph type="sldImg" idx="2"/>
          </p:nvPr>
        </p:nvSpPr>
        <p:spPr>
          <a:xfrm>
            <a:off x="536575" y="1143000"/>
            <a:ext cx="57848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50082667"/>
      </p:ext>
    </p:extLst>
  </p:cSld>
  <p:clrMap bg1="lt1" tx1="dk1" bg2="lt2" tx2="dk2" accent1="accent1" accent2="accent2" accent3="accent3" accent4="accent4" accent5="accent5" accent6="accent6" hlink="hlink" folHlink="folHlink"/>
  <p:notesStyle>
    <a:lvl1pPr marL="0" algn="l" defTabSz="978134" rtl="0" eaLnBrk="1" latinLnBrk="0" hangingPunct="1">
      <a:defRPr sz="1284" kern="1200">
        <a:solidFill>
          <a:schemeClr val="tx1"/>
        </a:solidFill>
        <a:latin typeface="+mn-lt"/>
        <a:ea typeface="+mn-ea"/>
        <a:cs typeface="+mn-cs"/>
      </a:defRPr>
    </a:lvl1pPr>
    <a:lvl2pPr marL="489067" algn="l" defTabSz="978134" rtl="0" eaLnBrk="1" latinLnBrk="0" hangingPunct="1">
      <a:defRPr sz="1284" kern="1200">
        <a:solidFill>
          <a:schemeClr val="tx1"/>
        </a:solidFill>
        <a:latin typeface="+mn-lt"/>
        <a:ea typeface="+mn-ea"/>
        <a:cs typeface="+mn-cs"/>
      </a:defRPr>
    </a:lvl2pPr>
    <a:lvl3pPr marL="978134" algn="l" defTabSz="978134" rtl="0" eaLnBrk="1" latinLnBrk="0" hangingPunct="1">
      <a:defRPr sz="1284" kern="1200">
        <a:solidFill>
          <a:schemeClr val="tx1"/>
        </a:solidFill>
        <a:latin typeface="+mn-lt"/>
        <a:ea typeface="+mn-ea"/>
        <a:cs typeface="+mn-cs"/>
      </a:defRPr>
    </a:lvl3pPr>
    <a:lvl4pPr marL="1467201" algn="l" defTabSz="978134" rtl="0" eaLnBrk="1" latinLnBrk="0" hangingPunct="1">
      <a:defRPr sz="1284" kern="1200">
        <a:solidFill>
          <a:schemeClr val="tx1"/>
        </a:solidFill>
        <a:latin typeface="+mn-lt"/>
        <a:ea typeface="+mn-ea"/>
        <a:cs typeface="+mn-cs"/>
      </a:defRPr>
    </a:lvl4pPr>
    <a:lvl5pPr marL="1956267" algn="l" defTabSz="978134" rtl="0" eaLnBrk="1" latinLnBrk="0" hangingPunct="1">
      <a:defRPr sz="1284" kern="1200">
        <a:solidFill>
          <a:schemeClr val="tx1"/>
        </a:solidFill>
        <a:latin typeface="+mn-lt"/>
        <a:ea typeface="+mn-ea"/>
        <a:cs typeface="+mn-cs"/>
      </a:defRPr>
    </a:lvl5pPr>
    <a:lvl6pPr marL="2445334" algn="l" defTabSz="978134" rtl="0" eaLnBrk="1" latinLnBrk="0" hangingPunct="1">
      <a:defRPr sz="1284" kern="1200">
        <a:solidFill>
          <a:schemeClr val="tx1"/>
        </a:solidFill>
        <a:latin typeface="+mn-lt"/>
        <a:ea typeface="+mn-ea"/>
        <a:cs typeface="+mn-cs"/>
      </a:defRPr>
    </a:lvl6pPr>
    <a:lvl7pPr marL="2934401" algn="l" defTabSz="978134" rtl="0" eaLnBrk="1" latinLnBrk="0" hangingPunct="1">
      <a:defRPr sz="1284" kern="1200">
        <a:solidFill>
          <a:schemeClr val="tx1"/>
        </a:solidFill>
        <a:latin typeface="+mn-lt"/>
        <a:ea typeface="+mn-ea"/>
        <a:cs typeface="+mn-cs"/>
      </a:defRPr>
    </a:lvl7pPr>
    <a:lvl8pPr marL="3423468" algn="l" defTabSz="978134" rtl="0" eaLnBrk="1" latinLnBrk="0" hangingPunct="1">
      <a:defRPr sz="1284" kern="1200">
        <a:solidFill>
          <a:schemeClr val="tx1"/>
        </a:solidFill>
        <a:latin typeface="+mn-lt"/>
        <a:ea typeface="+mn-ea"/>
        <a:cs typeface="+mn-cs"/>
      </a:defRPr>
    </a:lvl8pPr>
    <a:lvl9pPr marL="3912535" algn="l" defTabSz="978134" rtl="0" eaLnBrk="1" latinLnBrk="0" hangingPunct="1">
      <a:defRPr sz="128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6575" y="1143000"/>
            <a:ext cx="5784850" cy="3086100"/>
          </a:xfrm>
        </p:spPr>
      </p:sp>
      <p:sp>
        <p:nvSpPr>
          <p:cNvPr id="3" name="Notes Placeholder 2"/>
          <p:cNvSpPr>
            <a:spLocks noGrp="1"/>
          </p:cNvSpPr>
          <p:nvPr>
            <p:ph type="body" idx="1"/>
          </p:nvPr>
        </p:nvSpPr>
        <p:spPr/>
        <p:txBody>
          <a:bodyPr/>
          <a:lstStyle/>
          <a:p>
            <a:r>
              <a:rPr lang="en-US" dirty="0"/>
              <a:t>QuickStarter has created an outline to help you get started on your presentation. Some slides include information here in the notes to provide additional topics for you to research.</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3417163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9739" y="731520"/>
            <a:ext cx="9001125" cy="3169921"/>
          </a:xfrm>
        </p:spPr>
        <p:txBody>
          <a:bodyPr anchor="b">
            <a:normAutofit/>
          </a:bodyPr>
          <a:lstStyle>
            <a:lvl1pPr algn="l">
              <a:defRPr sz="5120">
                <a:effectLst/>
              </a:defRPr>
            </a:lvl1pPr>
          </a:lstStyle>
          <a:p>
            <a:r>
              <a:rPr lang="en-US"/>
              <a:t>Click to edit Master title style</a:t>
            </a:r>
            <a:endParaRPr lang="en-US" dirty="0"/>
          </a:p>
        </p:txBody>
      </p:sp>
      <p:sp>
        <p:nvSpPr>
          <p:cNvPr id="3" name="Subtitle 2"/>
          <p:cNvSpPr>
            <a:spLocks noGrp="1"/>
          </p:cNvSpPr>
          <p:nvPr>
            <p:ph type="subTitle" idx="1"/>
          </p:nvPr>
        </p:nvSpPr>
        <p:spPr>
          <a:xfrm>
            <a:off x="769739" y="4100125"/>
            <a:ext cx="7200900" cy="2077155"/>
          </a:xfrm>
        </p:spPr>
        <p:txBody>
          <a:bodyPr anchor="t">
            <a:normAutofit/>
          </a:bodyPr>
          <a:lstStyle>
            <a:lvl1pPr marL="0" indent="0" algn="l">
              <a:buNone/>
              <a:defRPr sz="2240">
                <a:solidFill>
                  <a:schemeClr val="bg2">
                    <a:lumMod val="75000"/>
                  </a:schemeClr>
                </a:solidFill>
              </a:defRPr>
            </a:lvl1pPr>
            <a:lvl2pPr marL="487695" indent="0" algn="ctr">
              <a:buNone/>
              <a:defRPr>
                <a:solidFill>
                  <a:schemeClr val="tx1">
                    <a:tint val="75000"/>
                  </a:schemeClr>
                </a:solidFill>
              </a:defRPr>
            </a:lvl2pPr>
            <a:lvl3pPr marL="975390" indent="0" algn="ctr">
              <a:buNone/>
              <a:defRPr>
                <a:solidFill>
                  <a:schemeClr val="tx1">
                    <a:tint val="75000"/>
                  </a:schemeClr>
                </a:solidFill>
              </a:defRPr>
            </a:lvl3pPr>
            <a:lvl4pPr marL="1463086" indent="0" algn="ctr">
              <a:buNone/>
              <a:defRPr>
                <a:solidFill>
                  <a:schemeClr val="tx1">
                    <a:tint val="75000"/>
                  </a:schemeClr>
                </a:solidFill>
              </a:defRPr>
            </a:lvl4pPr>
            <a:lvl5pPr marL="1950781" indent="0" algn="ctr">
              <a:buNone/>
              <a:defRPr>
                <a:solidFill>
                  <a:schemeClr val="tx1">
                    <a:tint val="75000"/>
                  </a:schemeClr>
                </a:solidFill>
              </a:defRPr>
            </a:lvl5pPr>
            <a:lvl6pPr marL="2438476" indent="0" algn="ctr">
              <a:buNone/>
              <a:defRPr>
                <a:solidFill>
                  <a:schemeClr val="tx1">
                    <a:tint val="75000"/>
                  </a:schemeClr>
                </a:solidFill>
              </a:defRPr>
            </a:lvl6pPr>
            <a:lvl7pPr marL="2926171" indent="0" algn="ctr">
              <a:buNone/>
              <a:defRPr>
                <a:solidFill>
                  <a:schemeClr val="tx1">
                    <a:tint val="75000"/>
                  </a:schemeClr>
                </a:solidFill>
              </a:defRPr>
            </a:lvl7pPr>
            <a:lvl8pPr marL="3413867" indent="0" algn="ctr">
              <a:buNone/>
              <a:defRPr>
                <a:solidFill>
                  <a:schemeClr val="tx1">
                    <a:tint val="75000"/>
                  </a:schemeClr>
                </a:solidFill>
              </a:defRPr>
            </a:lvl8pPr>
            <a:lvl9pPr marL="3901562"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52CD92-9D15-43B4-8516-073FCDAC90D4}" type="datetimeFigureOut">
              <a:rPr lang="en-US" smtClean="0"/>
              <a:t>7/17/2019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16" name="Straight Connector 15"/>
          <p:cNvCxnSpPr/>
          <p:nvPr/>
        </p:nvCxnSpPr>
        <p:spPr>
          <a:xfrm flipH="1">
            <a:off x="9256514" y="9031"/>
            <a:ext cx="4286250" cy="4064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871692" y="97649"/>
            <a:ext cx="6840737" cy="6486032"/>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8140303" y="243840"/>
            <a:ext cx="5572125" cy="52832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8252817" y="34430"/>
            <a:ext cx="5459613" cy="517652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8826105" y="650242"/>
            <a:ext cx="4886324" cy="463295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2615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771525" y="568960"/>
            <a:ext cx="12171164" cy="333248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707"/>
            </a:lvl1pPr>
            <a:lvl2pPr marL="487695" indent="0">
              <a:buNone/>
              <a:defRPr sz="1707"/>
            </a:lvl2pPr>
            <a:lvl3pPr marL="975390" indent="0">
              <a:buNone/>
              <a:defRPr sz="1707"/>
            </a:lvl3pPr>
            <a:lvl4pPr marL="1463086" indent="0">
              <a:buNone/>
              <a:defRPr sz="1707"/>
            </a:lvl4pPr>
            <a:lvl5pPr marL="1950781" indent="0">
              <a:buNone/>
              <a:defRPr sz="1707"/>
            </a:lvl5pPr>
            <a:lvl6pPr marL="2438476" indent="0">
              <a:buNone/>
              <a:defRPr sz="1707"/>
            </a:lvl6pPr>
            <a:lvl7pPr marL="2926171" indent="0">
              <a:buNone/>
              <a:defRPr sz="1707"/>
            </a:lvl7pPr>
            <a:lvl8pPr marL="3413867" indent="0">
              <a:buNone/>
              <a:defRPr sz="1707"/>
            </a:lvl8pPr>
            <a:lvl9pPr marL="3901562" indent="0">
              <a:buNone/>
              <a:defRPr sz="1707"/>
            </a:lvl9pPr>
          </a:lstStyle>
          <a:p>
            <a:r>
              <a:rPr lang="en-US"/>
              <a:t>Click icon to add picture</a:t>
            </a:r>
            <a:endParaRPr lang="en-US" dirty="0"/>
          </a:p>
        </p:txBody>
      </p:sp>
      <p:sp>
        <p:nvSpPr>
          <p:cNvPr id="16" name="Text Placeholder 9"/>
          <p:cNvSpPr>
            <a:spLocks noGrp="1"/>
          </p:cNvSpPr>
          <p:nvPr>
            <p:ph type="body" sz="quarter" idx="14"/>
          </p:nvPr>
        </p:nvSpPr>
        <p:spPr>
          <a:xfrm>
            <a:off x="1028702" y="4100125"/>
            <a:ext cx="9342236" cy="487680"/>
          </a:xfrm>
        </p:spPr>
        <p:txBody>
          <a:bodyPr anchor="t">
            <a:normAutofit/>
          </a:bodyPr>
          <a:lstStyle>
            <a:lvl1pPr marL="0" indent="0">
              <a:buFontTx/>
              <a:buNone/>
              <a:defRPr sz="1707"/>
            </a:lvl1pPr>
            <a:lvl2pPr marL="487695" indent="0">
              <a:buFontTx/>
              <a:buNone/>
              <a:defRPr/>
            </a:lvl2pPr>
            <a:lvl3pPr marL="975390" indent="0">
              <a:buFontTx/>
              <a:buNone/>
              <a:defRPr/>
            </a:lvl3pPr>
            <a:lvl4pPr marL="1463086" indent="0">
              <a:buFontTx/>
              <a:buNone/>
              <a:defRPr/>
            </a:lvl4pPr>
            <a:lvl5pPr marL="1950781"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5D6495F3-B757-4FAF-98AA-EDA7D1485485}" type="datetimeFigureOut">
              <a:rPr lang="en-US" smtClean="0"/>
              <a:t>7/17/2019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919442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769740" y="731520"/>
            <a:ext cx="11315700" cy="2926080"/>
          </a:xfrm>
        </p:spPr>
        <p:txBody>
          <a:bodyPr anchor="ctr">
            <a:normAutofit/>
          </a:bodyPr>
          <a:lstStyle>
            <a:lvl1pPr algn="l">
              <a:defRPr sz="3413" b="0" cap="all"/>
            </a:lvl1pPr>
          </a:lstStyle>
          <a:p>
            <a:r>
              <a:rPr lang="en-US"/>
              <a:t>Click to edit Master title style</a:t>
            </a:r>
            <a:endParaRPr lang="en-US" dirty="0"/>
          </a:p>
        </p:txBody>
      </p:sp>
      <p:sp>
        <p:nvSpPr>
          <p:cNvPr id="3" name="Text Placeholder 2"/>
          <p:cNvSpPr>
            <a:spLocks noGrp="1"/>
          </p:cNvSpPr>
          <p:nvPr>
            <p:ph type="body" idx="1"/>
          </p:nvPr>
        </p:nvSpPr>
        <p:spPr>
          <a:xfrm>
            <a:off x="769738" y="4389120"/>
            <a:ext cx="9602987" cy="2004907"/>
          </a:xfrm>
        </p:spPr>
        <p:txBody>
          <a:bodyPr anchor="ctr">
            <a:normAutofit/>
          </a:bodyPr>
          <a:lstStyle>
            <a:lvl1pPr marL="0" indent="0" algn="l">
              <a:buNone/>
              <a:defRPr sz="2133">
                <a:solidFill>
                  <a:schemeClr val="bg2">
                    <a:lumMod val="75000"/>
                  </a:schemeClr>
                </a:solidFill>
              </a:defRPr>
            </a:lvl1pPr>
            <a:lvl2pPr marL="487695" indent="0">
              <a:buNone/>
              <a:defRPr sz="1920">
                <a:solidFill>
                  <a:schemeClr val="tx1">
                    <a:tint val="75000"/>
                  </a:schemeClr>
                </a:solidFill>
              </a:defRPr>
            </a:lvl2pPr>
            <a:lvl3pPr marL="975390" indent="0">
              <a:buNone/>
              <a:defRPr sz="1707">
                <a:solidFill>
                  <a:schemeClr val="tx1">
                    <a:tint val="75000"/>
                  </a:schemeClr>
                </a:solidFill>
              </a:defRPr>
            </a:lvl3pPr>
            <a:lvl4pPr marL="1463086" indent="0">
              <a:buNone/>
              <a:defRPr sz="1493">
                <a:solidFill>
                  <a:schemeClr val="tx1">
                    <a:tint val="75000"/>
                  </a:schemeClr>
                </a:solidFill>
              </a:defRPr>
            </a:lvl4pPr>
            <a:lvl5pPr marL="1950781" indent="0">
              <a:buNone/>
              <a:defRPr sz="1493">
                <a:solidFill>
                  <a:schemeClr val="tx1">
                    <a:tint val="75000"/>
                  </a:schemeClr>
                </a:solidFill>
              </a:defRPr>
            </a:lvl5pPr>
            <a:lvl6pPr marL="2438476" indent="0">
              <a:buNone/>
              <a:defRPr sz="1493">
                <a:solidFill>
                  <a:schemeClr val="tx1">
                    <a:tint val="75000"/>
                  </a:schemeClr>
                </a:solidFill>
              </a:defRPr>
            </a:lvl6pPr>
            <a:lvl7pPr marL="2926171" indent="0">
              <a:buNone/>
              <a:defRPr sz="1493">
                <a:solidFill>
                  <a:schemeClr val="tx1">
                    <a:tint val="75000"/>
                  </a:schemeClr>
                </a:solidFill>
              </a:defRPr>
            </a:lvl7pPr>
            <a:lvl8pPr marL="3413867" indent="0">
              <a:buNone/>
              <a:defRPr sz="1493">
                <a:solidFill>
                  <a:schemeClr val="tx1">
                    <a:tint val="75000"/>
                  </a:schemeClr>
                </a:solidFill>
              </a:defRPr>
            </a:lvl8pPr>
            <a:lvl9pPr marL="3901562" indent="0">
              <a:buNone/>
              <a:defRPr sz="1493">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D6495F3-B757-4FAF-98AA-EDA7D1485485}" type="datetimeFigureOut">
              <a:rPr lang="en-US" smtClean="0"/>
              <a:t>7/17/2019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3667031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84088" y="731520"/>
            <a:ext cx="10287001" cy="2926080"/>
          </a:xfrm>
        </p:spPr>
        <p:txBody>
          <a:bodyPr anchor="ctr">
            <a:normAutofit/>
          </a:bodyPr>
          <a:lstStyle>
            <a:lvl1pPr algn="l">
              <a:defRPr sz="3413"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26989" y="3657600"/>
            <a:ext cx="9601200" cy="406400"/>
          </a:xfrm>
        </p:spPr>
        <p:txBody>
          <a:bodyPr anchor="ctr"/>
          <a:lstStyle>
            <a:lvl1pPr marL="0" indent="0">
              <a:buFontTx/>
              <a:buNone/>
              <a:defRPr/>
            </a:lvl1pPr>
            <a:lvl2pPr marL="487695" indent="0">
              <a:buFontTx/>
              <a:buNone/>
              <a:defRPr/>
            </a:lvl2pPr>
            <a:lvl3pPr marL="975390" indent="0">
              <a:buFontTx/>
              <a:buNone/>
              <a:defRPr/>
            </a:lvl3pPr>
            <a:lvl4pPr marL="1463086" indent="0">
              <a:buFontTx/>
              <a:buNone/>
              <a:defRPr/>
            </a:lvl4pPr>
            <a:lvl5pPr marL="1950781" indent="0">
              <a:buFontTx/>
              <a:buNone/>
              <a:defRPr/>
            </a:lvl5pPr>
          </a:lstStyle>
          <a:p>
            <a:pPr lvl="0"/>
            <a:r>
              <a:rPr lang="en-US"/>
              <a:t>Edit Master text styles</a:t>
            </a:r>
          </a:p>
        </p:txBody>
      </p:sp>
      <p:sp>
        <p:nvSpPr>
          <p:cNvPr id="3" name="Text Placeholder 2"/>
          <p:cNvSpPr>
            <a:spLocks noGrp="1"/>
          </p:cNvSpPr>
          <p:nvPr>
            <p:ph type="body" idx="1"/>
          </p:nvPr>
        </p:nvSpPr>
        <p:spPr>
          <a:xfrm>
            <a:off x="769740" y="4587806"/>
            <a:ext cx="9601200" cy="1797189"/>
          </a:xfrm>
        </p:spPr>
        <p:txBody>
          <a:bodyPr anchor="ctr">
            <a:normAutofit/>
          </a:bodyPr>
          <a:lstStyle>
            <a:lvl1pPr marL="0" indent="0" algn="l">
              <a:buNone/>
              <a:defRPr sz="2133">
                <a:solidFill>
                  <a:schemeClr val="bg2">
                    <a:lumMod val="75000"/>
                  </a:schemeClr>
                </a:solidFill>
              </a:defRPr>
            </a:lvl1pPr>
            <a:lvl2pPr marL="487695" indent="0">
              <a:buNone/>
              <a:defRPr sz="1920">
                <a:solidFill>
                  <a:schemeClr val="tx1">
                    <a:tint val="75000"/>
                  </a:schemeClr>
                </a:solidFill>
              </a:defRPr>
            </a:lvl2pPr>
            <a:lvl3pPr marL="975390" indent="0">
              <a:buNone/>
              <a:defRPr sz="1707">
                <a:solidFill>
                  <a:schemeClr val="tx1">
                    <a:tint val="75000"/>
                  </a:schemeClr>
                </a:solidFill>
              </a:defRPr>
            </a:lvl3pPr>
            <a:lvl4pPr marL="1463086" indent="0">
              <a:buNone/>
              <a:defRPr sz="1493">
                <a:solidFill>
                  <a:schemeClr val="tx1">
                    <a:tint val="75000"/>
                  </a:schemeClr>
                </a:solidFill>
              </a:defRPr>
            </a:lvl4pPr>
            <a:lvl5pPr marL="1950781" indent="0">
              <a:buNone/>
              <a:defRPr sz="1493">
                <a:solidFill>
                  <a:schemeClr val="tx1">
                    <a:tint val="75000"/>
                  </a:schemeClr>
                </a:solidFill>
              </a:defRPr>
            </a:lvl5pPr>
            <a:lvl6pPr marL="2438476" indent="0">
              <a:buNone/>
              <a:defRPr sz="1493">
                <a:solidFill>
                  <a:schemeClr val="tx1">
                    <a:tint val="75000"/>
                  </a:schemeClr>
                </a:solidFill>
              </a:defRPr>
            </a:lvl6pPr>
            <a:lvl7pPr marL="2926171" indent="0">
              <a:buNone/>
              <a:defRPr sz="1493">
                <a:solidFill>
                  <a:schemeClr val="tx1">
                    <a:tint val="75000"/>
                  </a:schemeClr>
                </a:solidFill>
              </a:defRPr>
            </a:lvl7pPr>
            <a:lvl8pPr marL="3413867" indent="0">
              <a:buNone/>
              <a:defRPr sz="1493">
                <a:solidFill>
                  <a:schemeClr val="tx1">
                    <a:tint val="75000"/>
                  </a:schemeClr>
                </a:solidFill>
              </a:defRPr>
            </a:lvl8pPr>
            <a:lvl9pPr marL="3901562" indent="0">
              <a:buNone/>
              <a:defRPr sz="1493">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D6495F3-B757-4FAF-98AA-EDA7D1485485}" type="datetimeFigureOut">
              <a:rPr lang="en-US" smtClean="0"/>
              <a:t>7/17/2019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1939C1-24D7-49E9-A58A-7960365209F5}" type="slidenum">
              <a:rPr lang="en-US" smtClean="0"/>
              <a:t>‹#›</a:t>
            </a:fld>
            <a:endParaRPr lang="en-US"/>
          </a:p>
        </p:txBody>
      </p:sp>
      <p:sp>
        <p:nvSpPr>
          <p:cNvPr id="14" name="TextBox 13"/>
          <p:cNvSpPr txBox="1"/>
          <p:nvPr/>
        </p:nvSpPr>
        <p:spPr>
          <a:xfrm>
            <a:off x="598288" y="866370"/>
            <a:ext cx="685800" cy="623761"/>
          </a:xfrm>
          <a:prstGeom prst="rect">
            <a:avLst/>
          </a:prstGeom>
        </p:spPr>
        <p:txBody>
          <a:bodyPr vert="horz" lIns="97536" tIns="48768" rIns="97536" bIns="48768" rtlCol="0" anchor="ctr">
            <a:noAutofit/>
          </a:bodyPr>
          <a:lstStyle/>
          <a:p>
            <a:pPr lvl="0"/>
            <a:r>
              <a:rPr lang="en-US" sz="8534" dirty="0">
                <a:solidFill>
                  <a:schemeClr val="tx1"/>
                </a:solidFill>
                <a:effectLst/>
              </a:rPr>
              <a:t>“</a:t>
            </a:r>
          </a:p>
        </p:txBody>
      </p:sp>
      <p:sp>
        <p:nvSpPr>
          <p:cNvPr id="15" name="TextBox 14"/>
          <p:cNvSpPr txBox="1"/>
          <p:nvPr/>
        </p:nvSpPr>
        <p:spPr>
          <a:xfrm>
            <a:off x="11571089" y="2953174"/>
            <a:ext cx="685800" cy="623761"/>
          </a:xfrm>
          <a:prstGeom prst="rect">
            <a:avLst/>
          </a:prstGeom>
        </p:spPr>
        <p:txBody>
          <a:bodyPr vert="horz" lIns="97536" tIns="48768" rIns="97536" bIns="48768" rtlCol="0" anchor="ctr">
            <a:noAutofit/>
          </a:bodyPr>
          <a:lstStyle/>
          <a:p>
            <a:pPr lvl="0" algn="r"/>
            <a:r>
              <a:rPr lang="en-US" sz="8534" dirty="0">
                <a:solidFill>
                  <a:schemeClr val="tx1"/>
                </a:solidFill>
                <a:effectLst/>
              </a:rPr>
              <a:t>”</a:t>
            </a:r>
          </a:p>
        </p:txBody>
      </p:sp>
    </p:spTree>
    <p:extLst>
      <p:ext uri="{BB962C8B-B14F-4D97-AF65-F5344CB8AC3E}">
        <p14:creationId xmlns:p14="http://schemas.microsoft.com/office/powerpoint/2010/main" val="37230523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769739" y="3657600"/>
            <a:ext cx="9601200" cy="1810560"/>
          </a:xfrm>
        </p:spPr>
        <p:txBody>
          <a:bodyPr anchor="b">
            <a:normAutofit/>
          </a:bodyPr>
          <a:lstStyle>
            <a:lvl1pPr algn="l">
              <a:defRPr sz="3413" b="0" cap="all"/>
            </a:lvl1pPr>
          </a:lstStyle>
          <a:p>
            <a:r>
              <a:rPr lang="en-US"/>
              <a:t>Click to edit Master title style</a:t>
            </a:r>
            <a:endParaRPr lang="en-US" dirty="0"/>
          </a:p>
        </p:txBody>
      </p:sp>
      <p:sp>
        <p:nvSpPr>
          <p:cNvPr id="3" name="Text Placeholder 2"/>
          <p:cNvSpPr>
            <a:spLocks noGrp="1"/>
          </p:cNvSpPr>
          <p:nvPr>
            <p:ph type="body" idx="1"/>
          </p:nvPr>
        </p:nvSpPr>
        <p:spPr>
          <a:xfrm>
            <a:off x="769737" y="5475180"/>
            <a:ext cx="9602989" cy="917760"/>
          </a:xfrm>
        </p:spPr>
        <p:txBody>
          <a:bodyPr anchor="t">
            <a:normAutofit/>
          </a:bodyPr>
          <a:lstStyle>
            <a:lvl1pPr marL="0" indent="0" algn="l">
              <a:buNone/>
              <a:defRPr sz="2133">
                <a:solidFill>
                  <a:schemeClr val="bg2">
                    <a:lumMod val="75000"/>
                  </a:schemeClr>
                </a:solidFill>
              </a:defRPr>
            </a:lvl1pPr>
            <a:lvl2pPr marL="487695" indent="0">
              <a:buNone/>
              <a:defRPr sz="1920">
                <a:solidFill>
                  <a:schemeClr val="tx1">
                    <a:tint val="75000"/>
                  </a:schemeClr>
                </a:solidFill>
              </a:defRPr>
            </a:lvl2pPr>
            <a:lvl3pPr marL="975390" indent="0">
              <a:buNone/>
              <a:defRPr sz="1707">
                <a:solidFill>
                  <a:schemeClr val="tx1">
                    <a:tint val="75000"/>
                  </a:schemeClr>
                </a:solidFill>
              </a:defRPr>
            </a:lvl3pPr>
            <a:lvl4pPr marL="1463086" indent="0">
              <a:buNone/>
              <a:defRPr sz="1493">
                <a:solidFill>
                  <a:schemeClr val="tx1">
                    <a:tint val="75000"/>
                  </a:schemeClr>
                </a:solidFill>
              </a:defRPr>
            </a:lvl4pPr>
            <a:lvl5pPr marL="1950781" indent="0">
              <a:buNone/>
              <a:defRPr sz="1493">
                <a:solidFill>
                  <a:schemeClr val="tx1">
                    <a:tint val="75000"/>
                  </a:schemeClr>
                </a:solidFill>
              </a:defRPr>
            </a:lvl5pPr>
            <a:lvl6pPr marL="2438476" indent="0">
              <a:buNone/>
              <a:defRPr sz="1493">
                <a:solidFill>
                  <a:schemeClr val="tx1">
                    <a:tint val="75000"/>
                  </a:schemeClr>
                </a:solidFill>
              </a:defRPr>
            </a:lvl6pPr>
            <a:lvl7pPr marL="2926171" indent="0">
              <a:buNone/>
              <a:defRPr sz="1493">
                <a:solidFill>
                  <a:schemeClr val="tx1">
                    <a:tint val="75000"/>
                  </a:schemeClr>
                </a:solidFill>
              </a:defRPr>
            </a:lvl7pPr>
            <a:lvl8pPr marL="3413867" indent="0">
              <a:buNone/>
              <a:defRPr sz="1493">
                <a:solidFill>
                  <a:schemeClr val="tx1">
                    <a:tint val="75000"/>
                  </a:schemeClr>
                </a:solidFill>
              </a:defRPr>
            </a:lvl8pPr>
            <a:lvl9pPr marL="3901562" indent="0">
              <a:buNone/>
              <a:defRPr sz="1493">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D6495F3-B757-4FAF-98AA-EDA7D1485485}" type="datetimeFigureOut">
              <a:rPr lang="en-US" smtClean="0"/>
              <a:t>7/17/2019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9400553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284090" y="731520"/>
            <a:ext cx="10287000" cy="2926080"/>
          </a:xfrm>
        </p:spPr>
        <p:txBody>
          <a:bodyPr anchor="ctr">
            <a:normAutofit/>
          </a:bodyPr>
          <a:lstStyle>
            <a:lvl1pPr algn="l">
              <a:defRPr sz="3413"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769739" y="4190436"/>
            <a:ext cx="9601201" cy="1119857"/>
          </a:xfrm>
        </p:spPr>
        <p:txBody>
          <a:bodyPr vert="horz" lIns="91440" tIns="45720" rIns="91440" bIns="45720" rtlCol="0" anchor="b">
            <a:normAutofit/>
          </a:bodyPr>
          <a:lstStyle>
            <a:lvl1pPr>
              <a:buNone/>
              <a:defRPr lang="en-US" sz="256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769738" y="5310294"/>
            <a:ext cx="9601201" cy="1083733"/>
          </a:xfrm>
        </p:spPr>
        <p:txBody>
          <a:bodyPr anchor="t">
            <a:normAutofit/>
          </a:bodyPr>
          <a:lstStyle>
            <a:lvl1pPr marL="0" indent="0" algn="l">
              <a:buNone/>
              <a:defRPr sz="1920">
                <a:solidFill>
                  <a:schemeClr val="bg2">
                    <a:lumMod val="75000"/>
                  </a:schemeClr>
                </a:solidFill>
              </a:defRPr>
            </a:lvl1pPr>
            <a:lvl2pPr marL="487695" indent="0">
              <a:buNone/>
              <a:defRPr sz="1920">
                <a:solidFill>
                  <a:schemeClr val="tx1">
                    <a:tint val="75000"/>
                  </a:schemeClr>
                </a:solidFill>
              </a:defRPr>
            </a:lvl2pPr>
            <a:lvl3pPr marL="975390" indent="0">
              <a:buNone/>
              <a:defRPr sz="1707">
                <a:solidFill>
                  <a:schemeClr val="tx1">
                    <a:tint val="75000"/>
                  </a:schemeClr>
                </a:solidFill>
              </a:defRPr>
            </a:lvl3pPr>
            <a:lvl4pPr marL="1463086" indent="0">
              <a:buNone/>
              <a:defRPr sz="1493">
                <a:solidFill>
                  <a:schemeClr val="tx1">
                    <a:tint val="75000"/>
                  </a:schemeClr>
                </a:solidFill>
              </a:defRPr>
            </a:lvl4pPr>
            <a:lvl5pPr marL="1950781" indent="0">
              <a:buNone/>
              <a:defRPr sz="1493">
                <a:solidFill>
                  <a:schemeClr val="tx1">
                    <a:tint val="75000"/>
                  </a:schemeClr>
                </a:solidFill>
              </a:defRPr>
            </a:lvl5pPr>
            <a:lvl6pPr marL="2438476" indent="0">
              <a:buNone/>
              <a:defRPr sz="1493">
                <a:solidFill>
                  <a:schemeClr val="tx1">
                    <a:tint val="75000"/>
                  </a:schemeClr>
                </a:solidFill>
              </a:defRPr>
            </a:lvl6pPr>
            <a:lvl7pPr marL="2926171" indent="0">
              <a:buNone/>
              <a:defRPr sz="1493">
                <a:solidFill>
                  <a:schemeClr val="tx1">
                    <a:tint val="75000"/>
                  </a:schemeClr>
                </a:solidFill>
              </a:defRPr>
            </a:lvl7pPr>
            <a:lvl8pPr marL="3413867" indent="0">
              <a:buNone/>
              <a:defRPr sz="1493">
                <a:solidFill>
                  <a:schemeClr val="tx1">
                    <a:tint val="75000"/>
                  </a:schemeClr>
                </a:solidFill>
              </a:defRPr>
            </a:lvl8pPr>
            <a:lvl9pPr marL="3901562" indent="0">
              <a:buNone/>
              <a:defRPr sz="1493">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D6495F3-B757-4FAF-98AA-EDA7D1485485}" type="datetimeFigureOut">
              <a:rPr lang="en-US" smtClean="0"/>
              <a:t>7/17/2019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1939C1-24D7-49E9-A58A-7960365209F5}" type="slidenum">
              <a:rPr lang="en-US" smtClean="0"/>
              <a:t>‹#›</a:t>
            </a:fld>
            <a:endParaRPr lang="en-US"/>
          </a:p>
        </p:txBody>
      </p:sp>
      <p:sp>
        <p:nvSpPr>
          <p:cNvPr id="11" name="TextBox 10"/>
          <p:cNvSpPr txBox="1"/>
          <p:nvPr/>
        </p:nvSpPr>
        <p:spPr>
          <a:xfrm>
            <a:off x="598288" y="866370"/>
            <a:ext cx="685800" cy="623761"/>
          </a:xfrm>
          <a:prstGeom prst="rect">
            <a:avLst/>
          </a:prstGeom>
        </p:spPr>
        <p:txBody>
          <a:bodyPr vert="horz" lIns="97536" tIns="48768" rIns="97536" bIns="48768" rtlCol="0" anchor="ctr">
            <a:noAutofit/>
          </a:bodyPr>
          <a:lstStyle/>
          <a:p>
            <a:pPr lvl="0"/>
            <a:r>
              <a:rPr lang="en-US" sz="8534" dirty="0">
                <a:solidFill>
                  <a:schemeClr val="tx1"/>
                </a:solidFill>
                <a:effectLst/>
              </a:rPr>
              <a:t>“</a:t>
            </a:r>
          </a:p>
        </p:txBody>
      </p:sp>
      <p:sp>
        <p:nvSpPr>
          <p:cNvPr id="12" name="TextBox 11"/>
          <p:cNvSpPr txBox="1"/>
          <p:nvPr/>
        </p:nvSpPr>
        <p:spPr>
          <a:xfrm>
            <a:off x="11571089" y="2953174"/>
            <a:ext cx="685800" cy="623761"/>
          </a:xfrm>
          <a:prstGeom prst="rect">
            <a:avLst/>
          </a:prstGeom>
        </p:spPr>
        <p:txBody>
          <a:bodyPr vert="horz" lIns="97536" tIns="48768" rIns="97536" bIns="48768" rtlCol="0" anchor="ctr">
            <a:noAutofit/>
          </a:bodyPr>
          <a:lstStyle/>
          <a:p>
            <a:pPr lvl="0" algn="r"/>
            <a:r>
              <a:rPr lang="en-US" sz="8534" dirty="0">
                <a:solidFill>
                  <a:schemeClr val="tx1"/>
                </a:solidFill>
                <a:effectLst/>
              </a:rPr>
              <a:t>”</a:t>
            </a:r>
          </a:p>
        </p:txBody>
      </p:sp>
    </p:spTree>
    <p:extLst>
      <p:ext uri="{BB962C8B-B14F-4D97-AF65-F5344CB8AC3E}">
        <p14:creationId xmlns:p14="http://schemas.microsoft.com/office/powerpoint/2010/main" val="1750712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769740" y="731520"/>
            <a:ext cx="11315700" cy="292608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769739" y="4190436"/>
            <a:ext cx="9601200" cy="894080"/>
          </a:xfrm>
        </p:spPr>
        <p:txBody>
          <a:bodyPr vert="horz" lIns="91440" tIns="45720" rIns="91440" bIns="45720" rtlCol="0" anchor="b">
            <a:normAutofit/>
          </a:bodyPr>
          <a:lstStyle>
            <a:lvl1pPr>
              <a:buNone/>
              <a:defRPr lang="en-US" sz="256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769738" y="5084515"/>
            <a:ext cx="9601201" cy="1309511"/>
          </a:xfrm>
        </p:spPr>
        <p:txBody>
          <a:bodyPr anchor="t">
            <a:normAutofit/>
          </a:bodyPr>
          <a:lstStyle>
            <a:lvl1pPr marL="0" indent="0" algn="l">
              <a:buNone/>
              <a:defRPr sz="1920">
                <a:solidFill>
                  <a:schemeClr val="bg2">
                    <a:lumMod val="75000"/>
                  </a:schemeClr>
                </a:solidFill>
              </a:defRPr>
            </a:lvl1pPr>
            <a:lvl2pPr marL="487695" indent="0">
              <a:buNone/>
              <a:defRPr sz="1920">
                <a:solidFill>
                  <a:schemeClr val="tx1">
                    <a:tint val="75000"/>
                  </a:schemeClr>
                </a:solidFill>
              </a:defRPr>
            </a:lvl2pPr>
            <a:lvl3pPr marL="975390" indent="0">
              <a:buNone/>
              <a:defRPr sz="1707">
                <a:solidFill>
                  <a:schemeClr val="tx1">
                    <a:tint val="75000"/>
                  </a:schemeClr>
                </a:solidFill>
              </a:defRPr>
            </a:lvl3pPr>
            <a:lvl4pPr marL="1463086" indent="0">
              <a:buNone/>
              <a:defRPr sz="1493">
                <a:solidFill>
                  <a:schemeClr val="tx1">
                    <a:tint val="75000"/>
                  </a:schemeClr>
                </a:solidFill>
              </a:defRPr>
            </a:lvl4pPr>
            <a:lvl5pPr marL="1950781" indent="0">
              <a:buNone/>
              <a:defRPr sz="1493">
                <a:solidFill>
                  <a:schemeClr val="tx1">
                    <a:tint val="75000"/>
                  </a:schemeClr>
                </a:solidFill>
              </a:defRPr>
            </a:lvl5pPr>
            <a:lvl6pPr marL="2438476" indent="0">
              <a:buNone/>
              <a:defRPr sz="1493">
                <a:solidFill>
                  <a:schemeClr val="tx1">
                    <a:tint val="75000"/>
                  </a:schemeClr>
                </a:solidFill>
              </a:defRPr>
            </a:lvl6pPr>
            <a:lvl7pPr marL="2926171" indent="0">
              <a:buNone/>
              <a:defRPr sz="1493">
                <a:solidFill>
                  <a:schemeClr val="tx1">
                    <a:tint val="75000"/>
                  </a:schemeClr>
                </a:solidFill>
              </a:defRPr>
            </a:lvl7pPr>
            <a:lvl8pPr marL="3413867" indent="0">
              <a:buNone/>
              <a:defRPr sz="1493">
                <a:solidFill>
                  <a:schemeClr val="tx1">
                    <a:tint val="75000"/>
                  </a:schemeClr>
                </a:solidFill>
              </a:defRPr>
            </a:lvl8pPr>
            <a:lvl9pPr marL="3901562" indent="0">
              <a:buNone/>
              <a:defRPr sz="1493">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D6495F3-B757-4FAF-98AA-EDA7D1485485}" type="datetimeFigureOut">
              <a:rPr lang="en-US" smtClean="0"/>
              <a:t>7/17/2019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861220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6495F3-B757-4FAF-98AA-EDA7D1485485}" type="datetimeFigureOut">
              <a:rPr lang="en-US" smtClean="0"/>
              <a:t>7/17/2019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9108120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70864" y="731520"/>
            <a:ext cx="2314575" cy="4876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31520"/>
            <a:ext cx="8801100" cy="5662507"/>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6495F3-B757-4FAF-98AA-EDA7D1485485}" type="datetimeFigureOut">
              <a:rPr lang="en-US" smtClean="0"/>
              <a:t>7/17/2019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526726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38543" y="493286"/>
            <a:ext cx="11830050" cy="877081"/>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942975" y="1734332"/>
            <a:ext cx="11830050" cy="4641427"/>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7/17/2019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1071563" y="1370366"/>
            <a:ext cx="116586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6495F3-B757-4FAF-98AA-EDA7D1485485}" type="datetimeFigureOut">
              <a:rPr lang="en-US" smtClean="0"/>
              <a:t>7/17/2019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809677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9738" y="2140373"/>
            <a:ext cx="9601201" cy="2433707"/>
          </a:xfrm>
        </p:spPr>
        <p:txBody>
          <a:bodyPr anchor="b">
            <a:normAutofit/>
          </a:bodyPr>
          <a:lstStyle>
            <a:lvl1pPr algn="l">
              <a:defRPr sz="3840" b="0" cap="all"/>
            </a:lvl1pPr>
          </a:lstStyle>
          <a:p>
            <a:r>
              <a:rPr lang="en-US"/>
              <a:t>Click to edit Master title style</a:t>
            </a:r>
            <a:endParaRPr lang="en-US" dirty="0"/>
          </a:p>
        </p:txBody>
      </p:sp>
      <p:sp>
        <p:nvSpPr>
          <p:cNvPr id="3" name="Text Placeholder 2"/>
          <p:cNvSpPr>
            <a:spLocks noGrp="1"/>
          </p:cNvSpPr>
          <p:nvPr>
            <p:ph type="body" idx="1"/>
          </p:nvPr>
        </p:nvSpPr>
        <p:spPr>
          <a:xfrm>
            <a:off x="769740" y="4795520"/>
            <a:ext cx="9601200" cy="1598507"/>
          </a:xfrm>
        </p:spPr>
        <p:txBody>
          <a:bodyPr anchor="t">
            <a:normAutofit/>
          </a:bodyPr>
          <a:lstStyle>
            <a:lvl1pPr marL="0" indent="0" algn="l">
              <a:buNone/>
              <a:defRPr sz="1920">
                <a:solidFill>
                  <a:schemeClr val="bg2">
                    <a:lumMod val="75000"/>
                  </a:schemeClr>
                </a:solidFill>
              </a:defRPr>
            </a:lvl1pPr>
            <a:lvl2pPr marL="487695" indent="0">
              <a:buNone/>
              <a:defRPr sz="1920">
                <a:solidFill>
                  <a:schemeClr val="tx1">
                    <a:tint val="75000"/>
                  </a:schemeClr>
                </a:solidFill>
              </a:defRPr>
            </a:lvl2pPr>
            <a:lvl3pPr marL="975390" indent="0">
              <a:buNone/>
              <a:defRPr sz="1707">
                <a:solidFill>
                  <a:schemeClr val="tx1">
                    <a:tint val="75000"/>
                  </a:schemeClr>
                </a:solidFill>
              </a:defRPr>
            </a:lvl3pPr>
            <a:lvl4pPr marL="1463086" indent="0">
              <a:buNone/>
              <a:defRPr sz="1493">
                <a:solidFill>
                  <a:schemeClr val="tx1">
                    <a:tint val="75000"/>
                  </a:schemeClr>
                </a:solidFill>
              </a:defRPr>
            </a:lvl4pPr>
            <a:lvl5pPr marL="1950781" indent="0">
              <a:buNone/>
              <a:defRPr sz="1493">
                <a:solidFill>
                  <a:schemeClr val="tx1">
                    <a:tint val="75000"/>
                  </a:schemeClr>
                </a:solidFill>
              </a:defRPr>
            </a:lvl5pPr>
            <a:lvl6pPr marL="2438476" indent="0">
              <a:buNone/>
              <a:defRPr sz="1493">
                <a:solidFill>
                  <a:schemeClr val="tx1">
                    <a:tint val="75000"/>
                  </a:schemeClr>
                </a:solidFill>
              </a:defRPr>
            </a:lvl6pPr>
            <a:lvl7pPr marL="2926171" indent="0">
              <a:buNone/>
              <a:defRPr sz="1493">
                <a:solidFill>
                  <a:schemeClr val="tx1">
                    <a:tint val="75000"/>
                  </a:schemeClr>
                </a:solidFill>
              </a:defRPr>
            </a:lvl7pPr>
            <a:lvl8pPr marL="3413867" indent="0">
              <a:buNone/>
              <a:defRPr sz="1493">
                <a:solidFill>
                  <a:schemeClr val="tx1">
                    <a:tint val="75000"/>
                  </a:schemeClr>
                </a:solidFill>
              </a:defRPr>
            </a:lvl8pPr>
            <a:lvl9pPr marL="3901562" indent="0">
              <a:buNone/>
              <a:defRPr sz="1493">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652CD92-9D15-43B4-8516-073FCDAC90D4}" type="datetimeFigureOut">
              <a:rPr lang="en-US" smtClean="0"/>
              <a:t>7/17/2019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spTree>
    <p:extLst>
      <p:ext uri="{BB962C8B-B14F-4D97-AF65-F5344CB8AC3E}">
        <p14:creationId xmlns:p14="http://schemas.microsoft.com/office/powerpoint/2010/main" val="3660816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69738" y="731520"/>
            <a:ext cx="5554862" cy="3856285"/>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4150" y="731521"/>
            <a:ext cx="5551289" cy="385628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6495F3-B757-4FAF-98AA-EDA7D1485485}" type="datetimeFigureOut">
              <a:rPr lang="en-US" smtClean="0"/>
              <a:t>7/17/2019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69552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93591" y="731520"/>
            <a:ext cx="5231010" cy="614679"/>
          </a:xfrm>
        </p:spPr>
        <p:txBody>
          <a:bodyPr anchor="b">
            <a:noAutofit/>
          </a:bodyPr>
          <a:lstStyle>
            <a:lvl1pPr marL="0" indent="0">
              <a:buNone/>
              <a:defRPr sz="2987" b="0">
                <a:solidFill>
                  <a:schemeClr val="tx1"/>
                </a:solidFill>
              </a:defRPr>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Edit Master text styles</a:t>
            </a:r>
          </a:p>
        </p:txBody>
      </p:sp>
      <p:sp>
        <p:nvSpPr>
          <p:cNvPr id="4" name="Content Placeholder 3"/>
          <p:cNvSpPr>
            <a:spLocks noGrp="1"/>
          </p:cNvSpPr>
          <p:nvPr>
            <p:ph sz="half" idx="2"/>
          </p:nvPr>
        </p:nvSpPr>
        <p:spPr>
          <a:xfrm>
            <a:off x="769738" y="1355231"/>
            <a:ext cx="5554862" cy="3232574"/>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38949" y="731520"/>
            <a:ext cx="5248276" cy="614679"/>
          </a:xfrm>
        </p:spPr>
        <p:txBody>
          <a:bodyPr anchor="b">
            <a:noAutofit/>
          </a:bodyPr>
          <a:lstStyle>
            <a:lvl1pPr marL="0" indent="0">
              <a:buNone/>
              <a:defRPr sz="2987" b="0">
                <a:solidFill>
                  <a:schemeClr val="tx1"/>
                </a:solidFill>
              </a:defRPr>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Edit Master text styles</a:t>
            </a:r>
          </a:p>
        </p:txBody>
      </p:sp>
      <p:sp>
        <p:nvSpPr>
          <p:cNvPr id="6" name="Content Placeholder 5"/>
          <p:cNvSpPr>
            <a:spLocks noGrp="1"/>
          </p:cNvSpPr>
          <p:nvPr>
            <p:ph sz="quarter" idx="4"/>
          </p:nvPr>
        </p:nvSpPr>
        <p:spPr>
          <a:xfrm>
            <a:off x="6532363" y="1346199"/>
            <a:ext cx="5545337" cy="3232574"/>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6495F3-B757-4FAF-98AA-EDA7D1485485}" type="datetimeFigureOut">
              <a:rPr lang="en-US" smtClean="0"/>
              <a:t>7/17/2019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553697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52CD92-9D15-43B4-8516-073FCDAC90D4}" type="datetimeFigureOut">
              <a:rPr lang="en-US" smtClean="0"/>
              <a:t>7/17/2019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5E1560-7126-406C-A531-3A398E8D0EEA}" type="slidenum">
              <a:rPr lang="en-US" smtClean="0"/>
              <a:t>‹#›</a:t>
            </a:fld>
            <a:endParaRPr lang="en-US"/>
          </a:p>
        </p:txBody>
      </p:sp>
    </p:spTree>
    <p:extLst>
      <p:ext uri="{BB962C8B-B14F-4D97-AF65-F5344CB8AC3E}">
        <p14:creationId xmlns:p14="http://schemas.microsoft.com/office/powerpoint/2010/main" val="2673992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52CD92-9D15-43B4-8516-073FCDAC90D4}" type="datetimeFigureOut">
              <a:rPr lang="en-US" smtClean="0"/>
              <a:t>7/17/2019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5E1560-7126-406C-A531-3A398E8D0EEA}" type="slidenum">
              <a:rPr lang="en-US" smtClean="0"/>
              <a:t>‹#›</a:t>
            </a:fld>
            <a:endParaRPr lang="en-US"/>
          </a:p>
        </p:txBody>
      </p:sp>
    </p:spTree>
    <p:extLst>
      <p:ext uri="{BB962C8B-B14F-4D97-AF65-F5344CB8AC3E}">
        <p14:creationId xmlns:p14="http://schemas.microsoft.com/office/powerpoint/2010/main" val="781320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70639" y="731520"/>
            <a:ext cx="4114800" cy="1463040"/>
          </a:xfrm>
        </p:spPr>
        <p:txBody>
          <a:bodyPr anchor="b">
            <a:normAutofit/>
          </a:bodyPr>
          <a:lstStyle>
            <a:lvl1pPr algn="l">
              <a:defRPr sz="2560" b="0"/>
            </a:lvl1pPr>
          </a:lstStyle>
          <a:p>
            <a:r>
              <a:rPr lang="en-US"/>
              <a:t>Click to edit Master title style</a:t>
            </a:r>
            <a:endParaRPr lang="en-US" dirty="0"/>
          </a:p>
        </p:txBody>
      </p:sp>
      <p:sp>
        <p:nvSpPr>
          <p:cNvPr id="3" name="Content Placeholder 2"/>
          <p:cNvSpPr>
            <a:spLocks noGrp="1"/>
          </p:cNvSpPr>
          <p:nvPr>
            <p:ph idx="1"/>
          </p:nvPr>
        </p:nvSpPr>
        <p:spPr>
          <a:xfrm>
            <a:off x="769739" y="731520"/>
            <a:ext cx="6686551" cy="5662507"/>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70639" y="2357119"/>
            <a:ext cx="4114800" cy="2230685"/>
          </a:xfrm>
        </p:spPr>
        <p:txBody>
          <a:bodyPr anchor="t">
            <a:normAutofit/>
          </a:bodyPr>
          <a:lstStyle>
            <a:lvl1pPr marL="0" indent="0">
              <a:buNone/>
              <a:defRPr sz="1707"/>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a:t>Edit Master text styles</a:t>
            </a:r>
          </a:p>
        </p:txBody>
      </p:sp>
      <p:sp>
        <p:nvSpPr>
          <p:cNvPr id="5" name="Date Placeholder 4"/>
          <p:cNvSpPr>
            <a:spLocks noGrp="1"/>
          </p:cNvSpPr>
          <p:nvPr>
            <p:ph type="dt" sz="half" idx="10"/>
          </p:nvPr>
        </p:nvSpPr>
        <p:spPr/>
        <p:txBody>
          <a:bodyPr/>
          <a:lstStyle/>
          <a:p>
            <a:fld id="{5D6495F3-B757-4FAF-98AA-EDA7D1485485}" type="datetimeFigureOut">
              <a:rPr lang="en-US" smtClean="0"/>
              <a:t>7/17/2019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438680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13164" y="1544320"/>
            <a:ext cx="6772275" cy="1219200"/>
          </a:xfrm>
        </p:spPr>
        <p:txBody>
          <a:bodyPr anchor="b">
            <a:normAutofit/>
          </a:bodyPr>
          <a:lstStyle>
            <a:lvl1pPr algn="l">
              <a:defRPr sz="2987"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1112638" y="975360"/>
            <a:ext cx="3691096" cy="48768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707"/>
            </a:lvl1pPr>
            <a:lvl2pPr marL="487695" indent="0">
              <a:buNone/>
              <a:defRPr sz="1707"/>
            </a:lvl2pPr>
            <a:lvl3pPr marL="975390" indent="0">
              <a:buNone/>
              <a:defRPr sz="1707"/>
            </a:lvl3pPr>
            <a:lvl4pPr marL="1463086" indent="0">
              <a:buNone/>
              <a:defRPr sz="1707"/>
            </a:lvl4pPr>
            <a:lvl5pPr marL="1950781" indent="0">
              <a:buNone/>
              <a:defRPr sz="1707"/>
            </a:lvl5pPr>
            <a:lvl6pPr marL="2438476" indent="0">
              <a:buNone/>
              <a:defRPr sz="1707"/>
            </a:lvl6pPr>
            <a:lvl7pPr marL="2926171" indent="0">
              <a:buNone/>
              <a:defRPr sz="1707"/>
            </a:lvl7pPr>
            <a:lvl8pPr marL="3413867" indent="0">
              <a:buNone/>
              <a:defRPr sz="1707"/>
            </a:lvl8pPr>
            <a:lvl9pPr marL="3901562" indent="0">
              <a:buNone/>
              <a:defRPr sz="1707"/>
            </a:lvl9pPr>
          </a:lstStyle>
          <a:p>
            <a:r>
              <a:rPr lang="en-US"/>
              <a:t>Click icon to add picture</a:t>
            </a:r>
            <a:endParaRPr lang="en-US" dirty="0"/>
          </a:p>
        </p:txBody>
      </p:sp>
      <p:sp>
        <p:nvSpPr>
          <p:cNvPr id="4" name="Text Placeholder 3"/>
          <p:cNvSpPr>
            <a:spLocks noGrp="1"/>
          </p:cNvSpPr>
          <p:nvPr>
            <p:ph type="body" sz="half" idx="2"/>
          </p:nvPr>
        </p:nvSpPr>
        <p:spPr>
          <a:xfrm>
            <a:off x="5313163" y="2962204"/>
            <a:ext cx="6774062" cy="2185529"/>
          </a:xfrm>
        </p:spPr>
        <p:txBody>
          <a:bodyPr anchor="t">
            <a:normAutofit/>
          </a:bodyPr>
          <a:lstStyle>
            <a:lvl1pPr marL="0" indent="0">
              <a:buNone/>
              <a:defRPr sz="1920"/>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a:t>Edit Master text styles</a:t>
            </a:r>
          </a:p>
        </p:txBody>
      </p:sp>
      <p:sp>
        <p:nvSpPr>
          <p:cNvPr id="5" name="Date Placeholder 4"/>
          <p:cNvSpPr>
            <a:spLocks noGrp="1"/>
          </p:cNvSpPr>
          <p:nvPr>
            <p:ph type="dt" sz="half" idx="10"/>
          </p:nvPr>
        </p:nvSpPr>
        <p:spPr/>
        <p:txBody>
          <a:bodyPr/>
          <a:lstStyle/>
          <a:p>
            <a:fld id="{3652CD92-9D15-43B4-8516-073FCDAC90D4}" type="datetimeFigureOut">
              <a:rPr lang="en-US" smtClean="0"/>
              <a:t>7/17/2019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5E1560-7126-406C-A531-3A398E8D0EEA}" type="slidenum">
              <a:rPr lang="en-US" smtClean="0"/>
              <a:t>‹#›</a:t>
            </a:fld>
            <a:endParaRPr lang="en-US"/>
          </a:p>
        </p:txBody>
      </p:sp>
    </p:spTree>
    <p:extLst>
      <p:ext uri="{BB962C8B-B14F-4D97-AF65-F5344CB8AC3E}">
        <p14:creationId xmlns:p14="http://schemas.microsoft.com/office/powerpoint/2010/main" val="319461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10357840" y="3160889"/>
            <a:ext cx="3354590" cy="3422791"/>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769739" y="4786488"/>
            <a:ext cx="9601200" cy="1607538"/>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9739" y="731520"/>
            <a:ext cx="9601200" cy="3856285"/>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142464" y="6583680"/>
            <a:ext cx="1800225" cy="389467"/>
          </a:xfrm>
          <a:prstGeom prst="rect">
            <a:avLst/>
          </a:prstGeom>
        </p:spPr>
        <p:txBody>
          <a:bodyPr vert="horz" lIns="91440" tIns="45720" rIns="91440" bIns="45720" rtlCol="0" anchor="t"/>
          <a:lstStyle>
            <a:lvl1pPr algn="r">
              <a:defRPr sz="1067" b="0" i="0">
                <a:solidFill>
                  <a:schemeClr val="bg2">
                    <a:lumMod val="50000"/>
                  </a:schemeClr>
                </a:solidFill>
                <a:effectLst/>
                <a:latin typeface="+mn-lt"/>
              </a:defRPr>
            </a:lvl1pPr>
          </a:lstStyle>
          <a:p>
            <a:fld id="{5D6495F3-B757-4FAF-98AA-EDA7D1485485}" type="datetimeFigureOut">
              <a:rPr lang="en-US" smtClean="0"/>
              <a:t>7/17/2019</a:t>
            </a:fld>
            <a:endParaRPr lang="en-US"/>
          </a:p>
        </p:txBody>
      </p:sp>
      <p:sp>
        <p:nvSpPr>
          <p:cNvPr id="5" name="Footer Placeholder 4"/>
          <p:cNvSpPr>
            <a:spLocks noGrp="1"/>
          </p:cNvSpPr>
          <p:nvPr>
            <p:ph type="ftr" sz="quarter" idx="3"/>
          </p:nvPr>
        </p:nvSpPr>
        <p:spPr>
          <a:xfrm>
            <a:off x="769739" y="6583680"/>
            <a:ext cx="8486775" cy="389467"/>
          </a:xfrm>
          <a:prstGeom prst="rect">
            <a:avLst/>
          </a:prstGeom>
        </p:spPr>
        <p:txBody>
          <a:bodyPr vert="horz" lIns="91440" tIns="45720" rIns="91440" bIns="45720" rtlCol="0" anchor="t"/>
          <a:lstStyle>
            <a:lvl1pPr algn="l">
              <a:defRPr sz="1067"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1658600" y="5950374"/>
            <a:ext cx="1285026" cy="714587"/>
          </a:xfrm>
          <a:prstGeom prst="rect">
            <a:avLst/>
          </a:prstGeom>
        </p:spPr>
        <p:txBody>
          <a:bodyPr vert="horz" lIns="91440" tIns="45720" rIns="91440" bIns="45720" rtlCol="0" anchor="b"/>
          <a:lstStyle>
            <a:lvl1pPr algn="r">
              <a:defRPr sz="3413" b="0" i="0">
                <a:solidFill>
                  <a:schemeClr val="bg2">
                    <a:lumMod val="50000"/>
                  </a:schemeClr>
                </a:solidFill>
                <a:effectLst/>
                <a:latin typeface="+mn-lt"/>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490206369"/>
      </p:ext>
    </p:extLst>
  </p:cSld>
  <p:clrMap bg1="dk1" tx1="lt1" bg2="dk2" tx2="lt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 id="2147483885" r:id="rId12"/>
    <p:sldLayoutId id="2147483886" r:id="rId13"/>
    <p:sldLayoutId id="2147483887" r:id="rId14"/>
    <p:sldLayoutId id="2147483888" r:id="rId15"/>
    <p:sldLayoutId id="2147483889" r:id="rId16"/>
    <p:sldLayoutId id="2147483890" r:id="rId17"/>
    <p:sldLayoutId id="2147483661" r:id="rId18"/>
  </p:sldLayoutIdLst>
  <p:txStyles>
    <p:titleStyle>
      <a:lvl1pPr algn="l" defTabSz="487695" rtl="0" eaLnBrk="1" latinLnBrk="0" hangingPunct="1">
        <a:spcBef>
          <a:spcPct val="0"/>
        </a:spcBef>
        <a:buNone/>
        <a:defRPr sz="384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4810" indent="-304810" algn="l" defTabSz="487695" rtl="0" eaLnBrk="1" latinLnBrk="0" hangingPunct="1">
        <a:spcBef>
          <a:spcPct val="20000"/>
        </a:spcBef>
        <a:spcAft>
          <a:spcPts val="640"/>
        </a:spcAft>
        <a:buClr>
          <a:schemeClr val="tx1"/>
        </a:buClr>
        <a:buSzPct val="80000"/>
        <a:buFont typeface="Wingdings 3" panose="05040102010807070707" pitchFamily="18" charset="2"/>
        <a:buChar char=""/>
        <a:defRPr sz="2133" kern="1200" cap="none">
          <a:solidFill>
            <a:schemeClr val="bg2">
              <a:lumMod val="75000"/>
            </a:schemeClr>
          </a:solidFill>
          <a:effectLst/>
          <a:latin typeface="+mn-lt"/>
          <a:ea typeface="+mn-ea"/>
          <a:cs typeface="+mn-cs"/>
        </a:defRPr>
      </a:lvl1pPr>
      <a:lvl2pPr marL="792505" indent="-304810" algn="l" defTabSz="487695" rtl="0" eaLnBrk="1" latinLnBrk="0" hangingPunct="1">
        <a:spcBef>
          <a:spcPct val="20000"/>
        </a:spcBef>
        <a:spcAft>
          <a:spcPts val="640"/>
        </a:spcAft>
        <a:buClr>
          <a:schemeClr val="tx1"/>
        </a:buClr>
        <a:buSzPct val="80000"/>
        <a:buFont typeface="Wingdings 3" panose="05040102010807070707" pitchFamily="18" charset="2"/>
        <a:buChar char=""/>
        <a:defRPr sz="1920" kern="1200" cap="none">
          <a:solidFill>
            <a:schemeClr val="bg2">
              <a:lumMod val="75000"/>
            </a:schemeClr>
          </a:solidFill>
          <a:effectLst/>
          <a:latin typeface="+mn-lt"/>
          <a:ea typeface="+mn-ea"/>
          <a:cs typeface="+mn-cs"/>
        </a:defRPr>
      </a:lvl2pPr>
      <a:lvl3pPr marL="1280200" indent="-304810" algn="l" defTabSz="487695" rtl="0" eaLnBrk="1" latinLnBrk="0" hangingPunct="1">
        <a:spcBef>
          <a:spcPct val="20000"/>
        </a:spcBef>
        <a:spcAft>
          <a:spcPts val="640"/>
        </a:spcAft>
        <a:buClr>
          <a:schemeClr val="tx1"/>
        </a:buClr>
        <a:buSzPct val="80000"/>
        <a:buFont typeface="Wingdings 3" panose="05040102010807070707" pitchFamily="18" charset="2"/>
        <a:buChar char=""/>
        <a:defRPr sz="1707" kern="1200" cap="none">
          <a:solidFill>
            <a:schemeClr val="bg2">
              <a:lumMod val="75000"/>
            </a:schemeClr>
          </a:solidFill>
          <a:effectLst/>
          <a:latin typeface="+mn-lt"/>
          <a:ea typeface="+mn-ea"/>
          <a:cs typeface="+mn-cs"/>
        </a:defRPr>
      </a:lvl3pPr>
      <a:lvl4pPr marL="1645971" indent="-182886" algn="l" defTabSz="487695" rtl="0" eaLnBrk="1" latinLnBrk="0" hangingPunct="1">
        <a:spcBef>
          <a:spcPct val="20000"/>
        </a:spcBef>
        <a:spcAft>
          <a:spcPts val="640"/>
        </a:spcAft>
        <a:buClr>
          <a:schemeClr val="tx1"/>
        </a:buClr>
        <a:buSzPct val="80000"/>
        <a:buFont typeface="Wingdings 3" panose="05040102010807070707" pitchFamily="18" charset="2"/>
        <a:buChar char=""/>
        <a:defRPr sz="1493" kern="1200" cap="none">
          <a:solidFill>
            <a:schemeClr val="bg2">
              <a:lumMod val="75000"/>
            </a:schemeClr>
          </a:solidFill>
          <a:effectLst/>
          <a:latin typeface="+mn-lt"/>
          <a:ea typeface="+mn-ea"/>
          <a:cs typeface="+mn-cs"/>
        </a:defRPr>
      </a:lvl4pPr>
      <a:lvl5pPr marL="2133667" indent="-182886" algn="l" defTabSz="487695" rtl="0" eaLnBrk="1" latinLnBrk="0" hangingPunct="1">
        <a:spcBef>
          <a:spcPct val="20000"/>
        </a:spcBef>
        <a:spcAft>
          <a:spcPts val="640"/>
        </a:spcAft>
        <a:buClr>
          <a:schemeClr val="tx1"/>
        </a:buClr>
        <a:buSzPct val="80000"/>
        <a:buFont typeface="Wingdings 3" panose="05040102010807070707" pitchFamily="18" charset="2"/>
        <a:buChar char=""/>
        <a:defRPr sz="1493" kern="1200" cap="none">
          <a:solidFill>
            <a:schemeClr val="bg2">
              <a:lumMod val="75000"/>
            </a:schemeClr>
          </a:solidFill>
          <a:effectLst/>
          <a:latin typeface="+mn-lt"/>
          <a:ea typeface="+mn-ea"/>
          <a:cs typeface="+mn-cs"/>
        </a:defRPr>
      </a:lvl5pPr>
      <a:lvl6pPr marL="2682324" indent="-243848" algn="l" defTabSz="487695" rtl="0" eaLnBrk="1" latinLnBrk="0" hangingPunct="1">
        <a:spcBef>
          <a:spcPct val="20000"/>
        </a:spcBef>
        <a:spcAft>
          <a:spcPts val="640"/>
        </a:spcAft>
        <a:buClr>
          <a:schemeClr val="tx1"/>
        </a:buClr>
        <a:buSzPct val="80000"/>
        <a:buFont typeface="Wingdings 3" panose="05040102010807070707" pitchFamily="18" charset="2"/>
        <a:buChar char=""/>
        <a:defRPr sz="1493" kern="1200" cap="none">
          <a:solidFill>
            <a:schemeClr val="bg2">
              <a:lumMod val="75000"/>
            </a:schemeClr>
          </a:solidFill>
          <a:effectLst/>
          <a:latin typeface="+mn-lt"/>
          <a:ea typeface="+mn-ea"/>
          <a:cs typeface="+mn-cs"/>
        </a:defRPr>
      </a:lvl6pPr>
      <a:lvl7pPr marL="3170019" indent="-243848" algn="l" defTabSz="487695" rtl="0" eaLnBrk="1" latinLnBrk="0" hangingPunct="1">
        <a:spcBef>
          <a:spcPct val="20000"/>
        </a:spcBef>
        <a:spcAft>
          <a:spcPts val="640"/>
        </a:spcAft>
        <a:buClr>
          <a:schemeClr val="tx1"/>
        </a:buClr>
        <a:buSzPct val="80000"/>
        <a:buFont typeface="Wingdings 3" panose="05040102010807070707" pitchFamily="18" charset="2"/>
        <a:buChar char=""/>
        <a:defRPr sz="1493" kern="1200" cap="none">
          <a:solidFill>
            <a:schemeClr val="bg2">
              <a:lumMod val="75000"/>
            </a:schemeClr>
          </a:solidFill>
          <a:effectLst/>
          <a:latin typeface="+mn-lt"/>
          <a:ea typeface="+mn-ea"/>
          <a:cs typeface="+mn-cs"/>
        </a:defRPr>
      </a:lvl7pPr>
      <a:lvl8pPr marL="3657714" indent="-243848" algn="l" defTabSz="487695" rtl="0" eaLnBrk="1" latinLnBrk="0" hangingPunct="1">
        <a:spcBef>
          <a:spcPct val="20000"/>
        </a:spcBef>
        <a:spcAft>
          <a:spcPts val="640"/>
        </a:spcAft>
        <a:buClr>
          <a:schemeClr val="tx1"/>
        </a:buClr>
        <a:buSzPct val="80000"/>
        <a:buFont typeface="Wingdings 3" panose="05040102010807070707" pitchFamily="18" charset="2"/>
        <a:buChar char=""/>
        <a:defRPr sz="1493" kern="1200" cap="none">
          <a:solidFill>
            <a:schemeClr val="bg2">
              <a:lumMod val="75000"/>
            </a:schemeClr>
          </a:solidFill>
          <a:effectLst/>
          <a:latin typeface="+mn-lt"/>
          <a:ea typeface="+mn-ea"/>
          <a:cs typeface="+mn-cs"/>
        </a:defRPr>
      </a:lvl8pPr>
      <a:lvl9pPr marL="4145410" indent="-243848" algn="l" defTabSz="487695" rtl="0" eaLnBrk="1" latinLnBrk="0" hangingPunct="1">
        <a:spcBef>
          <a:spcPct val="20000"/>
        </a:spcBef>
        <a:spcAft>
          <a:spcPts val="640"/>
        </a:spcAft>
        <a:buClr>
          <a:schemeClr val="tx1"/>
        </a:buClr>
        <a:buSzPct val="80000"/>
        <a:buFont typeface="Wingdings 3" panose="05040102010807070707" pitchFamily="18" charset="2"/>
        <a:buChar char=""/>
        <a:defRPr sz="1493" kern="1200" cap="none">
          <a:solidFill>
            <a:schemeClr val="bg2">
              <a:lumMod val="75000"/>
            </a:schemeClr>
          </a:solidFill>
          <a:effectLst/>
          <a:latin typeface="+mn-lt"/>
          <a:ea typeface="+mn-ea"/>
          <a:cs typeface="+mn-cs"/>
        </a:defRPr>
      </a:lvl9pPr>
    </p:bodyStyle>
    <p:otherStyle>
      <a:defPPr>
        <a:defRPr lang="en-US"/>
      </a:defPPr>
      <a:lvl1pPr marL="0" algn="l" defTabSz="487695" rtl="0" eaLnBrk="1" latinLnBrk="0" hangingPunct="1">
        <a:defRPr sz="1920" kern="1200">
          <a:solidFill>
            <a:schemeClr val="tx1"/>
          </a:solidFill>
          <a:latin typeface="+mn-lt"/>
          <a:ea typeface="+mn-ea"/>
          <a:cs typeface="+mn-cs"/>
        </a:defRPr>
      </a:lvl1pPr>
      <a:lvl2pPr marL="487695" algn="l" defTabSz="487695" rtl="0" eaLnBrk="1" latinLnBrk="0" hangingPunct="1">
        <a:defRPr sz="1920" kern="1200">
          <a:solidFill>
            <a:schemeClr val="tx1"/>
          </a:solidFill>
          <a:latin typeface="+mn-lt"/>
          <a:ea typeface="+mn-ea"/>
          <a:cs typeface="+mn-cs"/>
        </a:defRPr>
      </a:lvl2pPr>
      <a:lvl3pPr marL="975390" algn="l" defTabSz="487695" rtl="0" eaLnBrk="1" latinLnBrk="0" hangingPunct="1">
        <a:defRPr sz="1920" kern="1200">
          <a:solidFill>
            <a:schemeClr val="tx1"/>
          </a:solidFill>
          <a:latin typeface="+mn-lt"/>
          <a:ea typeface="+mn-ea"/>
          <a:cs typeface="+mn-cs"/>
        </a:defRPr>
      </a:lvl3pPr>
      <a:lvl4pPr marL="1463086" algn="l" defTabSz="487695" rtl="0" eaLnBrk="1" latinLnBrk="0" hangingPunct="1">
        <a:defRPr sz="1920" kern="1200">
          <a:solidFill>
            <a:schemeClr val="tx1"/>
          </a:solidFill>
          <a:latin typeface="+mn-lt"/>
          <a:ea typeface="+mn-ea"/>
          <a:cs typeface="+mn-cs"/>
        </a:defRPr>
      </a:lvl4pPr>
      <a:lvl5pPr marL="1950781" algn="l" defTabSz="487695" rtl="0" eaLnBrk="1" latinLnBrk="0" hangingPunct="1">
        <a:defRPr sz="1920" kern="1200">
          <a:solidFill>
            <a:schemeClr val="tx1"/>
          </a:solidFill>
          <a:latin typeface="+mn-lt"/>
          <a:ea typeface="+mn-ea"/>
          <a:cs typeface="+mn-cs"/>
        </a:defRPr>
      </a:lvl5pPr>
      <a:lvl6pPr marL="2438476" algn="l" defTabSz="487695" rtl="0" eaLnBrk="1" latinLnBrk="0" hangingPunct="1">
        <a:defRPr sz="1920" kern="1200">
          <a:solidFill>
            <a:schemeClr val="tx1"/>
          </a:solidFill>
          <a:latin typeface="+mn-lt"/>
          <a:ea typeface="+mn-ea"/>
          <a:cs typeface="+mn-cs"/>
        </a:defRPr>
      </a:lvl6pPr>
      <a:lvl7pPr marL="2926171" algn="l" defTabSz="487695" rtl="0" eaLnBrk="1" latinLnBrk="0" hangingPunct="1">
        <a:defRPr sz="1920" kern="1200">
          <a:solidFill>
            <a:schemeClr val="tx1"/>
          </a:solidFill>
          <a:latin typeface="+mn-lt"/>
          <a:ea typeface="+mn-ea"/>
          <a:cs typeface="+mn-cs"/>
        </a:defRPr>
      </a:lvl7pPr>
      <a:lvl8pPr marL="3413867" algn="l" defTabSz="487695" rtl="0" eaLnBrk="1" latinLnBrk="0" hangingPunct="1">
        <a:defRPr sz="1920" kern="1200">
          <a:solidFill>
            <a:schemeClr val="tx1"/>
          </a:solidFill>
          <a:latin typeface="+mn-lt"/>
          <a:ea typeface="+mn-ea"/>
          <a:cs typeface="+mn-cs"/>
        </a:defRPr>
      </a:lvl8pPr>
      <a:lvl9pPr marL="3901562" algn="l" defTabSz="487695" rtl="0" eaLnBrk="1" latinLnBrk="0" hangingPunct="1">
        <a:defRPr sz="1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1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10.png"/><Relationship Id="rId4" Type="http://schemas.openxmlformats.org/officeDocument/2006/relationships/customXml" Target="../ink/ink1.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customXml" Target="../ink/ink2.xml"/><Relationship Id="rId7" Type="http://schemas.openxmlformats.org/officeDocument/2006/relationships/customXml" Target="../ink/ink4.xml"/><Relationship Id="rId2" Type="http://schemas.openxmlformats.org/officeDocument/2006/relationships/image" Target="../media/image12.JP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customXml" Target="../ink/ink3.xml"/><Relationship Id="rId4" Type="http://schemas.openxmlformats.org/officeDocument/2006/relationships/image" Target="../media/image13.png"/><Relationship Id="rId9" Type="http://schemas.openxmlformats.org/officeDocument/2006/relationships/image" Target="../media/image13.jpg"/></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5.JPG"/><Relationship Id="rId7" Type="http://schemas.openxmlformats.org/officeDocument/2006/relationships/customXml" Target="../ink/ink6.xml"/><Relationship Id="rId2" Type="http://schemas.openxmlformats.org/officeDocument/2006/relationships/image" Target="../media/image14.JP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customXml" Target="../ink/ink5.xml"/><Relationship Id="rId10" Type="http://schemas.openxmlformats.org/officeDocument/2006/relationships/image" Target="../media/image22.png"/><Relationship Id="rId4" Type="http://schemas.openxmlformats.org/officeDocument/2006/relationships/image" Target="../media/image16.JPG"/><Relationship Id="rId9" Type="http://schemas.openxmlformats.org/officeDocument/2006/relationships/customXml" Target="../ink/ink7.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6B76E6-8E55-4532-B4C9-362459A30A05}"/>
              </a:ext>
            </a:extLst>
          </p:cNvPr>
          <p:cNvSpPr>
            <a:spLocks noGrp="1"/>
          </p:cNvSpPr>
          <p:nvPr>
            <p:ph type="title"/>
          </p:nvPr>
        </p:nvSpPr>
        <p:spPr>
          <a:xfrm>
            <a:off x="4822554" y="4642910"/>
            <a:ext cx="7804292" cy="1622806"/>
          </a:xfrm>
        </p:spPr>
        <p:txBody>
          <a:bodyPr vert="horz" lIns="91440" tIns="45720" rIns="91440" bIns="45720" rtlCol="0" anchor="ctr">
            <a:noAutofit/>
          </a:bodyPr>
          <a:lstStyle/>
          <a:p>
            <a:pPr algn="ctr"/>
            <a:r>
              <a:rPr lang="en-US" sz="3200" b="1" dirty="0">
                <a:solidFill>
                  <a:schemeClr val="bg2">
                    <a:lumMod val="20000"/>
                    <a:lumOff val="80000"/>
                  </a:schemeClr>
                </a:solidFill>
                <a:latin typeface="Arial Narrow" panose="020B0606020202030204" pitchFamily="34" charset="0"/>
              </a:rPr>
              <a:t>Click through to see just how easy it is to integrate quotations within your business today</a:t>
            </a:r>
          </a:p>
        </p:txBody>
      </p:sp>
      <p:pic>
        <p:nvPicPr>
          <p:cNvPr id="11" name="Picture 10">
            <a:extLst>
              <a:ext uri="{FF2B5EF4-FFF2-40B4-BE49-F238E27FC236}">
                <a16:creationId xmlns:a16="http://schemas.microsoft.com/office/drawing/2014/main" xmlns="" id="{96D374DA-ABCD-4281-B1E8-23BFEC4514AD}"/>
              </a:ext>
            </a:extLst>
          </p:cNvPr>
          <p:cNvPicPr>
            <a:picLocks noChangeAspect="1"/>
          </p:cNvPicPr>
          <p:nvPr/>
        </p:nvPicPr>
        <p:blipFill rotWithShape="1">
          <a:blip r:embed="rId3">
            <a:extLst>
              <a:ext uri="{28A0092B-C50C-407E-A947-70E740481C1C}">
                <a14:useLocalDpi xmlns:a14="http://schemas.microsoft.com/office/drawing/2010/main" val="0"/>
              </a:ext>
            </a:extLst>
          </a:blip>
          <a:srcRect l="27937" r="20999"/>
          <a:stretch/>
        </p:blipFill>
        <p:spPr>
          <a:xfrm>
            <a:off x="325512" y="139158"/>
            <a:ext cx="3502025" cy="6857990"/>
          </a:xfrm>
          <a:prstGeom prst="rect">
            <a:avLst/>
          </a:prstGeom>
          <a:effectLst>
            <a:innerShdw blurRad="57150" dist="38100" dir="14460000">
              <a:prstClr val="black">
                <a:alpha val="70000"/>
              </a:prstClr>
            </a:innerShdw>
          </a:effectLst>
        </p:spPr>
      </p:pic>
      <p:sp>
        <p:nvSpPr>
          <p:cNvPr id="21" name="Content Placeholder 2"/>
          <p:cNvSpPr txBox="1">
            <a:spLocks/>
          </p:cNvSpPr>
          <p:nvPr/>
        </p:nvSpPr>
        <p:spPr>
          <a:xfrm>
            <a:off x="4506175" y="658384"/>
            <a:ext cx="8286927" cy="3778257"/>
          </a:xfrm>
          <a:prstGeom prst="rect">
            <a:avLst/>
          </a:prstGeom>
        </p:spPr>
        <p:txBody>
          <a:bodyPr vert="horz" lIns="91440" tIns="45720" rIns="91440" bIns="45720" numCol="1" rtlCol="0" anchor="ctr">
            <a:normAutofit lnSpcReduction="10000"/>
          </a:bodyPr>
          <a:lstStyle/>
          <a:p>
            <a:pPr algn="ctr" defTabSz="457200">
              <a:spcBef>
                <a:spcPct val="20000"/>
              </a:spcBef>
              <a:spcAft>
                <a:spcPts val="600"/>
              </a:spcAft>
              <a:buClr>
                <a:schemeClr val="tx1"/>
              </a:buClr>
              <a:buSzPct val="80000"/>
            </a:pPr>
            <a:r>
              <a:rPr lang="en-US" sz="2400" b="1" dirty="0"/>
              <a:t>M</a:t>
            </a:r>
            <a:r>
              <a:rPr lang="en-US" b="1" dirty="0"/>
              <a:t>any tubular manufacturers face a common problem… </a:t>
            </a:r>
          </a:p>
          <a:p>
            <a:pPr algn="ctr" defTabSz="457200">
              <a:spcBef>
                <a:spcPct val="20000"/>
              </a:spcBef>
              <a:spcAft>
                <a:spcPts val="600"/>
              </a:spcAft>
              <a:buClr>
                <a:schemeClr val="tx1"/>
              </a:buClr>
              <a:buSzPct val="80000"/>
            </a:pPr>
            <a:r>
              <a:rPr lang="en-US" sz="2400" b="1" dirty="0"/>
              <a:t>P</a:t>
            </a:r>
            <a:r>
              <a:rPr lang="en-US" sz="2000" b="1" dirty="0"/>
              <a:t>roducing </a:t>
            </a:r>
            <a:r>
              <a:rPr lang="en-US" sz="2000" b="1" i="1" dirty="0"/>
              <a:t>professional</a:t>
            </a:r>
            <a:r>
              <a:rPr lang="en-US" sz="2000" b="1" dirty="0"/>
              <a:t> and </a:t>
            </a:r>
            <a:r>
              <a:rPr lang="en-US" sz="2000" b="1" i="1" dirty="0"/>
              <a:t>accurate </a:t>
            </a:r>
            <a:r>
              <a:rPr lang="en-US" sz="2000" b="1" dirty="0"/>
              <a:t>quotes for interested clients quickly, all while minimizing errors and inefficiencies.</a:t>
            </a:r>
            <a:endParaRPr lang="en-US" sz="1400" b="1" dirty="0"/>
          </a:p>
          <a:p>
            <a:pPr algn="ctr" defTabSz="457200">
              <a:spcBef>
                <a:spcPct val="20000"/>
              </a:spcBef>
              <a:spcAft>
                <a:spcPts val="600"/>
              </a:spcAft>
              <a:buClr>
                <a:schemeClr val="tx1"/>
              </a:buClr>
              <a:buSzPct val="80000"/>
            </a:pPr>
            <a:endParaRPr lang="en-US" sz="800" b="1" dirty="0"/>
          </a:p>
          <a:p>
            <a:pPr algn="ctr" defTabSz="457200">
              <a:spcBef>
                <a:spcPct val="20000"/>
              </a:spcBef>
              <a:spcAft>
                <a:spcPts val="600"/>
              </a:spcAft>
              <a:buClr>
                <a:schemeClr val="tx1"/>
              </a:buClr>
              <a:buSzPct val="80000"/>
            </a:pPr>
            <a:r>
              <a:rPr lang="en-US" sz="2800" b="1" dirty="0"/>
              <a:t>O</a:t>
            </a:r>
            <a:r>
              <a:rPr lang="en-US" sz="2400" b="1" dirty="0"/>
              <a:t>ur software </a:t>
            </a:r>
            <a:r>
              <a:rPr lang="en-US" sz="2800" b="1" i="1" dirty="0">
                <a:solidFill>
                  <a:schemeClr val="bg2">
                    <a:lumMod val="75000"/>
                  </a:schemeClr>
                </a:solidFill>
              </a:rPr>
              <a:t>Quotations</a:t>
            </a:r>
            <a:r>
              <a:rPr lang="en-US" sz="2400" b="1" dirty="0"/>
              <a:t> is a cloud-based tool powered by </a:t>
            </a:r>
            <a:r>
              <a:rPr lang="en-US" sz="2400" b="1" dirty="0" err="1"/>
              <a:t>Microsoft</a:t>
            </a:r>
            <a:r>
              <a:rPr lang="en-US" sz="2200" b="1" baseline="30000" dirty="0" err="1"/>
              <a:t>TM</a:t>
            </a:r>
            <a:r>
              <a:rPr lang="en-US" sz="2400" b="1" dirty="0"/>
              <a:t> Azure platform, the world’s largest cloud-based hosting service. </a:t>
            </a:r>
          </a:p>
          <a:p>
            <a:pPr algn="ctr" defTabSz="457200">
              <a:spcBef>
                <a:spcPct val="20000"/>
              </a:spcBef>
              <a:spcAft>
                <a:spcPts val="600"/>
              </a:spcAft>
              <a:buClr>
                <a:schemeClr val="tx1"/>
              </a:buClr>
              <a:buSzPct val="80000"/>
            </a:pPr>
            <a:r>
              <a:rPr lang="en-US" sz="2400" b="1" dirty="0"/>
              <a:t>Designed to simplify and streamline your quoting process, </a:t>
            </a:r>
            <a:r>
              <a:rPr lang="en-US" sz="2400" b="1" i="1" dirty="0"/>
              <a:t>Quotations </a:t>
            </a:r>
            <a:r>
              <a:rPr lang="en-US" sz="2400" b="1" dirty="0"/>
              <a:t>will </a:t>
            </a:r>
            <a:r>
              <a:rPr lang="en-US" sz="2600" b="1" dirty="0"/>
              <a:t>boost</a:t>
            </a:r>
            <a:r>
              <a:rPr lang="en-US" sz="2400" b="1" dirty="0"/>
              <a:t> your productivity while </a:t>
            </a:r>
            <a:r>
              <a:rPr lang="en-US" sz="2200" b="1" dirty="0"/>
              <a:t>minimizing errors</a:t>
            </a:r>
            <a:r>
              <a:rPr lang="en-US" sz="2400" b="1" dirty="0"/>
              <a:t>.</a:t>
            </a:r>
          </a:p>
        </p:txBody>
      </p:sp>
      <p:sp>
        <p:nvSpPr>
          <p:cNvPr id="3" name="Arrow: Right 2">
            <a:hlinkClick r:id="" action="ppaction://hlinkshowjump?jump=nextslide"/>
            <a:extLst>
              <a:ext uri="{FF2B5EF4-FFF2-40B4-BE49-F238E27FC236}">
                <a16:creationId xmlns:a16="http://schemas.microsoft.com/office/drawing/2014/main" xmlns="" id="{56A7CDEB-A794-4C7E-A075-A822FBD5E3D9}"/>
              </a:ext>
            </a:extLst>
          </p:cNvPr>
          <p:cNvSpPr/>
          <p:nvPr/>
        </p:nvSpPr>
        <p:spPr>
          <a:xfrm>
            <a:off x="11097490" y="5904826"/>
            <a:ext cx="1529356" cy="721783"/>
          </a:xfrm>
          <a:prstGeom prst="rightArrow">
            <a:avLst/>
          </a:prstGeom>
          <a:solidFill>
            <a:schemeClr val="tx1"/>
          </a:solidFill>
          <a:ln>
            <a:solidFill>
              <a:schemeClr val="tx1"/>
            </a:solidFill>
          </a:ln>
          <a:effectLst>
            <a:outerShdw blurRad="63500" dist="50800" dir="5400000" sx="105000" sy="105000" algn="t"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71589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1750"/>
                                        <p:tgtEl>
                                          <p:spTgt spid="21">
                                            <p:txEl>
                                              <p:pRg st="0" end="0"/>
                                            </p:txEl>
                                          </p:spTgt>
                                        </p:tgtEl>
                                      </p:cBhvr>
                                    </p:animEffect>
                                  </p:childTnLst>
                                </p:cTn>
                              </p:par>
                            </p:childTnLst>
                          </p:cTn>
                        </p:par>
                        <p:par>
                          <p:cTn id="8" fill="hold">
                            <p:stCondLst>
                              <p:cond delay="2250"/>
                            </p:stCondLst>
                            <p:childTnLst>
                              <p:par>
                                <p:cTn id="9" presetID="10" presetClass="entr" presetSubtype="0" fill="hold" nodeType="afterEffect">
                                  <p:stCondLst>
                                    <p:cond delay="1500"/>
                                  </p:stCondLst>
                                  <p:childTnLst>
                                    <p:set>
                                      <p:cBhvr>
                                        <p:cTn id="10" dur="1" fill="hold">
                                          <p:stCondLst>
                                            <p:cond delay="0"/>
                                          </p:stCondLst>
                                        </p:cTn>
                                        <p:tgtEl>
                                          <p:spTgt spid="21">
                                            <p:txEl>
                                              <p:pRg st="1" end="1"/>
                                            </p:txEl>
                                          </p:spTgt>
                                        </p:tgtEl>
                                        <p:attrNameLst>
                                          <p:attrName>style.visibility</p:attrName>
                                        </p:attrNameLst>
                                      </p:cBhvr>
                                      <p:to>
                                        <p:strVal val="visible"/>
                                      </p:to>
                                    </p:set>
                                    <p:animEffect transition="in" filter="fade">
                                      <p:cBhvr>
                                        <p:cTn id="11" dur="1750"/>
                                        <p:tgtEl>
                                          <p:spTgt spid="21">
                                            <p:txEl>
                                              <p:pRg st="1" end="1"/>
                                            </p:txEl>
                                          </p:spTgt>
                                        </p:tgtEl>
                                      </p:cBhvr>
                                    </p:animEffect>
                                  </p:childTnLst>
                                </p:cTn>
                              </p:par>
                            </p:childTnLst>
                          </p:cTn>
                        </p:par>
                        <p:par>
                          <p:cTn id="12" fill="hold">
                            <p:stCondLst>
                              <p:cond delay="5500"/>
                            </p:stCondLst>
                            <p:childTnLst>
                              <p:par>
                                <p:cTn id="13" presetID="10" presetClass="entr" presetSubtype="0" fill="hold" nodeType="afterEffect">
                                  <p:stCondLst>
                                    <p:cond delay="1750"/>
                                  </p:stCondLst>
                                  <p:childTnLst>
                                    <p:set>
                                      <p:cBhvr>
                                        <p:cTn id="14" dur="1" fill="hold">
                                          <p:stCondLst>
                                            <p:cond delay="0"/>
                                          </p:stCondLst>
                                        </p:cTn>
                                        <p:tgtEl>
                                          <p:spTgt spid="21">
                                            <p:txEl>
                                              <p:pRg st="3" end="3"/>
                                            </p:txEl>
                                          </p:spTgt>
                                        </p:tgtEl>
                                        <p:attrNameLst>
                                          <p:attrName>style.visibility</p:attrName>
                                        </p:attrNameLst>
                                      </p:cBhvr>
                                      <p:to>
                                        <p:strVal val="visible"/>
                                      </p:to>
                                    </p:set>
                                    <p:animEffect transition="in" filter="fade">
                                      <p:cBhvr>
                                        <p:cTn id="15" dur="1250"/>
                                        <p:tgtEl>
                                          <p:spTgt spid="21">
                                            <p:txEl>
                                              <p:pRg st="3" end="3"/>
                                            </p:txEl>
                                          </p:spTgt>
                                        </p:tgtEl>
                                      </p:cBhvr>
                                    </p:animEffect>
                                  </p:childTnLst>
                                </p:cTn>
                              </p:par>
                            </p:childTnLst>
                          </p:cTn>
                        </p:par>
                        <p:par>
                          <p:cTn id="16" fill="hold">
                            <p:stCondLst>
                              <p:cond delay="8500"/>
                            </p:stCondLst>
                            <p:childTnLst>
                              <p:par>
                                <p:cTn id="17" presetID="10" presetClass="entr" presetSubtype="0" fill="hold" nodeType="afterEffect">
                                  <p:stCondLst>
                                    <p:cond delay="2000"/>
                                  </p:stCondLst>
                                  <p:childTnLst>
                                    <p:set>
                                      <p:cBhvr>
                                        <p:cTn id="18" dur="1" fill="hold">
                                          <p:stCondLst>
                                            <p:cond delay="0"/>
                                          </p:stCondLst>
                                        </p:cTn>
                                        <p:tgtEl>
                                          <p:spTgt spid="21">
                                            <p:txEl>
                                              <p:pRg st="4" end="4"/>
                                            </p:txEl>
                                          </p:spTgt>
                                        </p:tgtEl>
                                        <p:attrNameLst>
                                          <p:attrName>style.visibility</p:attrName>
                                        </p:attrNameLst>
                                      </p:cBhvr>
                                      <p:to>
                                        <p:strVal val="visible"/>
                                      </p:to>
                                    </p:set>
                                    <p:animEffect transition="in" filter="fade">
                                      <p:cBhvr>
                                        <p:cTn id="19" dur="1250"/>
                                        <p:tgtEl>
                                          <p:spTgt spid="21">
                                            <p:txEl>
                                              <p:pRg st="4" end="4"/>
                                            </p:txEl>
                                          </p:spTgt>
                                        </p:tgtEl>
                                      </p:cBhvr>
                                    </p:animEffect>
                                  </p:childTnLst>
                                </p:cTn>
                              </p:par>
                            </p:childTnLst>
                          </p:cTn>
                        </p:par>
                        <p:par>
                          <p:cTn id="20" fill="hold">
                            <p:stCondLst>
                              <p:cond delay="11750"/>
                            </p:stCondLst>
                            <p:childTnLst>
                              <p:par>
                                <p:cTn id="21" presetID="10" presetClass="entr" presetSubtype="0" fill="hold" grpId="0" nodeType="afterEffect">
                                  <p:stCondLst>
                                    <p:cond delay="150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1000"/>
                                        <p:tgtEl>
                                          <p:spTgt spid="2"/>
                                        </p:tgtEl>
                                      </p:cBhvr>
                                    </p:animEffect>
                                  </p:childTnLst>
                                </p:cTn>
                              </p:par>
                            </p:childTnLst>
                          </p:cTn>
                        </p:par>
                        <p:par>
                          <p:cTn id="24" fill="hold">
                            <p:stCondLst>
                              <p:cond delay="14250"/>
                            </p:stCondLst>
                            <p:childTnLst>
                              <p:par>
                                <p:cTn id="25" presetID="10" presetClass="entr" presetSubtype="0" fill="hold" grpId="0" nodeType="afterEffect">
                                  <p:stCondLst>
                                    <p:cond delay="150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xmlns="" id="{A14FAE64-5212-43B2-8DFA-57FA3E1D327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784657" y="2145960"/>
            <a:ext cx="6838457" cy="3369126"/>
          </a:xfrm>
          <a:prstGeom prst="rect">
            <a:avLst/>
          </a:prstGeom>
          <a:ln>
            <a:noFill/>
          </a:ln>
          <a:effectLst>
            <a:softEdge rad="38100"/>
          </a:effectLst>
        </p:spPr>
      </p:pic>
      <p:sp>
        <p:nvSpPr>
          <p:cNvPr id="40" name="Title 1">
            <a:extLst>
              <a:ext uri="{FF2B5EF4-FFF2-40B4-BE49-F238E27FC236}">
                <a16:creationId xmlns:a16="http://schemas.microsoft.com/office/drawing/2014/main" xmlns="" id="{CE583912-B6CC-4E34-BABE-D8281C469228}"/>
              </a:ext>
            </a:extLst>
          </p:cNvPr>
          <p:cNvSpPr txBox="1">
            <a:spLocks/>
          </p:cNvSpPr>
          <p:nvPr/>
        </p:nvSpPr>
        <p:spPr>
          <a:xfrm>
            <a:off x="1136923" y="774620"/>
            <a:ext cx="4371198"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i="1" dirty="0">
                <a:latin typeface="Trebuchet MS" panose="020B0603020202020204" pitchFamily="34" charset="0"/>
                <a:ea typeface="Segoe UI Light" panose="020B0702040204020203" pitchFamily="34" charset="0"/>
                <a:cs typeface="Segoe UI" panose="020B0502040204020203" pitchFamily="34" charset="0"/>
              </a:rPr>
              <a:t>quotations</a:t>
            </a:r>
          </a:p>
        </p:txBody>
      </p:sp>
      <p:cxnSp>
        <p:nvCxnSpPr>
          <p:cNvPr id="41" name="Straight Connector 40">
            <a:extLst>
              <a:ext uri="{FF2B5EF4-FFF2-40B4-BE49-F238E27FC236}">
                <a16:creationId xmlns:a16="http://schemas.microsoft.com/office/drawing/2014/main" xmlns="" id="{74144DDF-45F8-4233-AEFA-416D07BEC5D0}"/>
              </a:ext>
            </a:extLst>
          </p:cNvPr>
          <p:cNvCxnSpPr>
            <a:cxnSpLocks/>
          </p:cNvCxnSpPr>
          <p:nvPr/>
        </p:nvCxnSpPr>
        <p:spPr>
          <a:xfrm flipH="1">
            <a:off x="457202" y="2068939"/>
            <a:ext cx="4571998" cy="0"/>
          </a:xfrm>
          <a:prstGeom prst="line">
            <a:avLst/>
          </a:prstGeom>
          <a:ln w="50800">
            <a:solidFill>
              <a:schemeClr val="tx2"/>
            </a:solidFill>
          </a:ln>
        </p:spPr>
        <p:style>
          <a:lnRef idx="3">
            <a:schemeClr val="accent1"/>
          </a:lnRef>
          <a:fillRef idx="0">
            <a:schemeClr val="accent1"/>
          </a:fillRef>
          <a:effectRef idx="2">
            <a:schemeClr val="accent1"/>
          </a:effectRef>
          <a:fontRef idx="minor">
            <a:schemeClr val="tx1"/>
          </a:fontRef>
        </p:style>
      </p:cxnSp>
      <p:sp>
        <p:nvSpPr>
          <p:cNvPr id="42" name="Title 1">
            <a:extLst>
              <a:ext uri="{FF2B5EF4-FFF2-40B4-BE49-F238E27FC236}">
                <a16:creationId xmlns:a16="http://schemas.microsoft.com/office/drawing/2014/main" xmlns="" id="{05FB2034-7F69-4BC9-91F0-FCF180778CF1}"/>
              </a:ext>
            </a:extLst>
          </p:cNvPr>
          <p:cNvSpPr txBox="1">
            <a:spLocks/>
          </p:cNvSpPr>
          <p:nvPr/>
        </p:nvSpPr>
        <p:spPr>
          <a:xfrm>
            <a:off x="881753" y="619526"/>
            <a:ext cx="4730107" cy="61341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latin typeface="Segoe UI Light" panose="020B0702040204020203" pitchFamily="34" charset="0"/>
                <a:ea typeface="Segoe UI Light" panose="020B0702040204020203" pitchFamily="34" charset="0"/>
                <a:cs typeface="Segoe UI" panose="020B0502040204020203" pitchFamily="34" charset="0"/>
              </a:rPr>
              <a:t>Step 3: creating quotes</a:t>
            </a:r>
            <a:endParaRPr lang="en-US" sz="2000" dirty="0">
              <a:latin typeface="Segoe UI Light" panose="020B0702040204020203" pitchFamily="34" charset="0"/>
              <a:ea typeface="Segoe UI Light" panose="020B0702040204020203" pitchFamily="34" charset="0"/>
              <a:cs typeface="Segoe UI" panose="020B0502040204020203" pitchFamily="34" charset="0"/>
            </a:endParaRPr>
          </a:p>
        </p:txBody>
      </p:sp>
      <p:sp>
        <p:nvSpPr>
          <p:cNvPr id="51" name="Isosceles Triangle 50">
            <a:hlinkClick r:id="" action="ppaction://hlinkshowjump?jump=previousslide"/>
            <a:extLst>
              <a:ext uri="{FF2B5EF4-FFF2-40B4-BE49-F238E27FC236}">
                <a16:creationId xmlns:a16="http://schemas.microsoft.com/office/drawing/2014/main" xmlns="" id="{893658F2-3A2D-4F5B-B0A2-B05AE7B9950D}"/>
              </a:ext>
            </a:extLst>
          </p:cNvPr>
          <p:cNvSpPr/>
          <p:nvPr/>
        </p:nvSpPr>
        <p:spPr>
          <a:xfrm rot="16200000">
            <a:off x="107" y="3522466"/>
            <a:ext cx="818088" cy="270269"/>
          </a:xfrm>
          <a:prstGeom prst="triangle">
            <a:avLst/>
          </a:prstGeom>
          <a:solidFill>
            <a:schemeClr val="tx1"/>
          </a:solidFill>
          <a:ln w="285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a:hlinkClick r:id="" action="ppaction://hlinkshowjump?jump=nextslide"/>
            <a:extLst>
              <a:ext uri="{FF2B5EF4-FFF2-40B4-BE49-F238E27FC236}">
                <a16:creationId xmlns:a16="http://schemas.microsoft.com/office/drawing/2014/main" xmlns="" id="{AA77B111-D66A-4B43-8376-E5091740FE14}"/>
              </a:ext>
            </a:extLst>
          </p:cNvPr>
          <p:cNvSpPr/>
          <p:nvPr/>
        </p:nvSpPr>
        <p:spPr>
          <a:xfrm rot="5400000">
            <a:off x="12935324" y="3544063"/>
            <a:ext cx="818088" cy="270269"/>
          </a:xfrm>
          <a:prstGeom prst="triangle">
            <a:avLst/>
          </a:prstGeom>
          <a:solidFill>
            <a:schemeClr val="tx1"/>
          </a:solidFill>
          <a:ln w="285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2">
            <a:extLst>
              <a:ext uri="{FF2B5EF4-FFF2-40B4-BE49-F238E27FC236}">
                <a16:creationId xmlns:a16="http://schemas.microsoft.com/office/drawing/2014/main" xmlns="" id="{FA9B12B8-7F5E-4F8B-AAC1-0A17769CDF82}"/>
              </a:ext>
            </a:extLst>
          </p:cNvPr>
          <p:cNvSpPr>
            <a:spLocks noGrp="1"/>
          </p:cNvSpPr>
          <p:nvPr>
            <p:ph idx="1"/>
          </p:nvPr>
        </p:nvSpPr>
        <p:spPr>
          <a:xfrm>
            <a:off x="687521" y="1926640"/>
            <a:ext cx="4869806" cy="4038601"/>
          </a:xfrm>
        </p:spPr>
        <p:txBody>
          <a:bodyPr>
            <a:noAutofit/>
          </a:bodyPr>
          <a:lstStyle/>
          <a:p>
            <a:r>
              <a:rPr lang="en-US" sz="1400" b="1" dirty="0">
                <a:solidFill>
                  <a:schemeClr val="tx1"/>
                </a:solidFill>
                <a:latin typeface="Segoe UI Semilight" panose="020B0702040204020203" pitchFamily="34" charset="0"/>
                <a:ea typeface="Segoe UI Semilight" panose="020B0702040204020203" pitchFamily="34" charset="0"/>
                <a:cs typeface="Segoe UI" panose="020B0502040204020203" pitchFamily="34" charset="0"/>
              </a:rPr>
              <a:t>A window will appear that displays all of the “Quote Item Details”, such as the OD, wall and grade. You then add in your desired quantity and unit price, as well as the corresponding UOM units from the drop-down menus for each.</a:t>
            </a:r>
          </a:p>
          <a:p>
            <a:r>
              <a:rPr lang="en-US" sz="1400" b="1" dirty="0">
                <a:solidFill>
                  <a:schemeClr val="tx1"/>
                </a:solidFill>
                <a:latin typeface="Segoe UI Semilight" panose="020B0702040204020203" pitchFamily="34" charset="0"/>
                <a:ea typeface="Segoe UI Semilight" panose="020B0702040204020203" pitchFamily="34" charset="0"/>
                <a:cs typeface="Segoe UI" panose="020B0502040204020203" pitchFamily="34" charset="0"/>
              </a:rPr>
              <a:t>Secondly, you will select your required Specifications and Packaging options from their respective drop-down menus.  You can add multiple items to each list. You can add in any relevant item notes you like in the text box to the right.</a:t>
            </a:r>
          </a:p>
          <a:p>
            <a:r>
              <a:rPr lang="en-US" sz="1400" b="1" dirty="0">
                <a:solidFill>
                  <a:schemeClr val="tx1"/>
                </a:solidFill>
                <a:latin typeface="Segoe UI Semilight" panose="020B0702040204020203" pitchFamily="34" charset="0"/>
                <a:ea typeface="Segoe UI Semilight" panose="020B0702040204020203" pitchFamily="34" charset="0"/>
                <a:cs typeface="Segoe UI" panose="020B0502040204020203" pitchFamily="34" charset="0"/>
              </a:rPr>
              <a:t>View any quoted pricing history from any previously completed quotes, so that you can effectively set unit prices and make accurate judgement </a:t>
            </a:r>
            <a:r>
              <a:rPr lang="en-US" sz="1400" b="1" dirty="0" err="1">
                <a:solidFill>
                  <a:schemeClr val="tx1"/>
                </a:solidFill>
                <a:latin typeface="Segoe UI Semilight" panose="020B0702040204020203" pitchFamily="34" charset="0"/>
                <a:ea typeface="Segoe UI Semilight" panose="020B0702040204020203" pitchFamily="34" charset="0"/>
                <a:cs typeface="Segoe UI" panose="020B0502040204020203" pitchFamily="34" charset="0"/>
              </a:rPr>
              <a:t>callS</a:t>
            </a:r>
            <a:r>
              <a:rPr lang="en-US" sz="1400" b="1" dirty="0">
                <a:solidFill>
                  <a:schemeClr val="tx1"/>
                </a:solidFill>
                <a:latin typeface="Segoe UI Semilight" panose="020B0702040204020203" pitchFamily="34" charset="0"/>
                <a:ea typeface="Segoe UI Semilight" panose="020B0702040204020203" pitchFamily="34" charset="0"/>
                <a:cs typeface="Segoe UI" panose="020B0502040204020203" pitchFamily="34" charset="0"/>
              </a:rPr>
              <a:t>.</a:t>
            </a:r>
          </a:p>
        </p:txBody>
      </p:sp>
      <p:sp>
        <p:nvSpPr>
          <p:cNvPr id="31" name="Title 1">
            <a:extLst>
              <a:ext uri="{FF2B5EF4-FFF2-40B4-BE49-F238E27FC236}">
                <a16:creationId xmlns:a16="http://schemas.microsoft.com/office/drawing/2014/main" xmlns="" id="{582B8E75-C522-4FBB-857D-018169B4D84A}"/>
              </a:ext>
            </a:extLst>
          </p:cNvPr>
          <p:cNvSpPr txBox="1">
            <a:spLocks/>
          </p:cNvSpPr>
          <p:nvPr/>
        </p:nvSpPr>
        <p:spPr>
          <a:xfrm>
            <a:off x="312524" y="5584306"/>
            <a:ext cx="5235956" cy="1113406"/>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dirty="0">
                <a:latin typeface="Segoe UI Light" panose="020B0702040204020203" pitchFamily="34" charset="0"/>
                <a:ea typeface="Segoe UI Light" panose="020B0702040204020203" pitchFamily="34" charset="0"/>
                <a:cs typeface="Segoe UI" panose="020B0502040204020203" pitchFamily="34" charset="0"/>
              </a:rPr>
              <a:t>…Once you’ve completed your quoted item details, click on the </a:t>
            </a:r>
            <a:r>
              <a:rPr lang="en-US" sz="2000" b="1" dirty="0">
                <a:latin typeface="Segoe UI Light" panose="020B0702040204020203" pitchFamily="34" charset="0"/>
                <a:ea typeface="Segoe UI Light" panose="020B0702040204020203" pitchFamily="34" charset="0"/>
                <a:cs typeface="Segoe UI" panose="020B0502040204020203" pitchFamily="34" charset="0"/>
              </a:rPr>
              <a:t>”create”</a:t>
            </a:r>
            <a:r>
              <a:rPr lang="en-US" sz="2000" dirty="0">
                <a:latin typeface="Segoe UI Light" panose="020B0702040204020203" pitchFamily="34" charset="0"/>
                <a:ea typeface="Segoe UI Light" panose="020B0702040204020203" pitchFamily="34" charset="0"/>
                <a:cs typeface="Segoe UI" panose="020B0502040204020203" pitchFamily="34" charset="0"/>
              </a:rPr>
              <a:t> box to create the finished quote</a:t>
            </a:r>
            <a:endParaRPr lang="en-US" sz="2000" b="1" dirty="0">
              <a:latin typeface="Segoe UI Light" panose="020B0702040204020203" pitchFamily="34" charset="0"/>
              <a:ea typeface="Segoe UI Light" panose="020B0702040204020203" pitchFamily="34" charset="0"/>
              <a:cs typeface="Segoe UI" panose="020B0502040204020203" pitchFamily="34" charset="0"/>
            </a:endParaRPr>
          </a:p>
        </p:txBody>
      </p:sp>
      <p:cxnSp>
        <p:nvCxnSpPr>
          <p:cNvPr id="28" name="Straight Connector 27">
            <a:extLst>
              <a:ext uri="{FF2B5EF4-FFF2-40B4-BE49-F238E27FC236}">
                <a16:creationId xmlns:a16="http://schemas.microsoft.com/office/drawing/2014/main" xmlns="" id="{34D95A38-D537-407F-A0BD-2440C4419857}"/>
              </a:ext>
            </a:extLst>
          </p:cNvPr>
          <p:cNvCxnSpPr>
            <a:cxnSpLocks/>
          </p:cNvCxnSpPr>
          <p:nvPr/>
        </p:nvCxnSpPr>
        <p:spPr>
          <a:xfrm>
            <a:off x="6202947" y="4987315"/>
            <a:ext cx="306968" cy="88124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xmlns="" id="{080996DB-1EDC-43A6-AC5B-92C6A0AB692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49334" y="5628463"/>
            <a:ext cx="1575193" cy="912729"/>
          </a:xfrm>
          <a:prstGeom prst="rect">
            <a:avLst/>
          </a:prstGeom>
          <a:ln>
            <a:noFill/>
          </a:ln>
          <a:effectLst>
            <a:outerShdw blurRad="190500" algn="tl" rotWithShape="0">
              <a:srgbClr val="000000">
                <a:alpha val="70000"/>
              </a:srgbClr>
            </a:outerShdw>
            <a:softEdge rad="50800"/>
          </a:effectLst>
        </p:spPr>
      </p:pic>
      <p:sp>
        <p:nvSpPr>
          <p:cNvPr id="32" name="Rectangle: Rounded Corners 31">
            <a:extLst>
              <a:ext uri="{FF2B5EF4-FFF2-40B4-BE49-F238E27FC236}">
                <a16:creationId xmlns:a16="http://schemas.microsoft.com/office/drawing/2014/main" xmlns="" id="{0159E335-58B8-4445-98B7-ABC3710D0D0F}"/>
              </a:ext>
            </a:extLst>
          </p:cNvPr>
          <p:cNvSpPr/>
          <p:nvPr/>
        </p:nvSpPr>
        <p:spPr>
          <a:xfrm>
            <a:off x="5883536" y="4614868"/>
            <a:ext cx="638823" cy="35206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xmlns="" id="{2AA9E1EC-8E19-40F9-AAAD-EB5645BDB639}"/>
              </a:ext>
            </a:extLst>
          </p:cNvPr>
          <p:cNvSpPr txBox="1"/>
          <p:nvPr/>
        </p:nvSpPr>
        <p:spPr>
          <a:xfrm>
            <a:off x="9308461" y="5824034"/>
            <a:ext cx="2586486" cy="738664"/>
          </a:xfrm>
          <a:prstGeom prst="rect">
            <a:avLst/>
          </a:prstGeom>
          <a:noFill/>
        </p:spPr>
        <p:txBody>
          <a:bodyPr wrap="square" rtlCol="0">
            <a:spAutoFit/>
          </a:bodyPr>
          <a:lstStyle/>
          <a:p>
            <a:pPr algn="ctr"/>
            <a:r>
              <a:rPr lang="en-US" sz="1400" b="1" dirty="0"/>
              <a:t>View any relevant product pricing history to make better pricing decisions</a:t>
            </a:r>
          </a:p>
        </p:txBody>
      </p:sp>
      <p:cxnSp>
        <p:nvCxnSpPr>
          <p:cNvPr id="84" name="Straight Arrow Connector 83">
            <a:extLst>
              <a:ext uri="{FF2B5EF4-FFF2-40B4-BE49-F238E27FC236}">
                <a16:creationId xmlns:a16="http://schemas.microsoft.com/office/drawing/2014/main" xmlns="" id="{FD213361-71EE-4718-ADB3-539D08B402AF}"/>
              </a:ext>
            </a:extLst>
          </p:cNvPr>
          <p:cNvCxnSpPr>
            <a:cxnSpLocks/>
          </p:cNvCxnSpPr>
          <p:nvPr/>
        </p:nvCxnSpPr>
        <p:spPr>
          <a:xfrm flipH="1" flipV="1">
            <a:off x="7999525" y="5203372"/>
            <a:ext cx="1308936" cy="76186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xmlns="" id="{CD73322E-13F6-47A0-AD00-CACDE21804C8}"/>
              </a:ext>
            </a:extLst>
          </p:cNvPr>
          <p:cNvSpPr txBox="1"/>
          <p:nvPr/>
        </p:nvSpPr>
        <p:spPr>
          <a:xfrm>
            <a:off x="5139297" y="181065"/>
            <a:ext cx="2023166" cy="954107"/>
          </a:xfrm>
          <a:prstGeom prst="rect">
            <a:avLst/>
          </a:prstGeom>
          <a:noFill/>
        </p:spPr>
        <p:txBody>
          <a:bodyPr wrap="square" rtlCol="0">
            <a:spAutoFit/>
          </a:bodyPr>
          <a:lstStyle/>
          <a:p>
            <a:pPr algn="ctr"/>
            <a:r>
              <a:rPr lang="en-US" sz="1400" b="1" dirty="0"/>
              <a:t>Enter your desired quantity and unit price, and select their respective units</a:t>
            </a:r>
          </a:p>
        </p:txBody>
      </p:sp>
      <p:cxnSp>
        <p:nvCxnSpPr>
          <p:cNvPr id="34" name="Straight Connector 33">
            <a:extLst>
              <a:ext uri="{FF2B5EF4-FFF2-40B4-BE49-F238E27FC236}">
                <a16:creationId xmlns:a16="http://schemas.microsoft.com/office/drawing/2014/main" xmlns="" id="{ED1C42C4-EEEA-4668-822D-27508E51C1B3}"/>
              </a:ext>
            </a:extLst>
          </p:cNvPr>
          <p:cNvCxnSpPr>
            <a:cxnSpLocks/>
          </p:cNvCxnSpPr>
          <p:nvPr/>
        </p:nvCxnSpPr>
        <p:spPr>
          <a:xfrm flipV="1">
            <a:off x="9862457" y="1800115"/>
            <a:ext cx="318459" cy="149991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xmlns="" id="{5837FC25-63B9-4831-8FEC-320CF308383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184342" y="309298"/>
            <a:ext cx="5024891" cy="1625071"/>
          </a:xfrm>
          <a:prstGeom prst="rect">
            <a:avLst/>
          </a:prstGeom>
          <a:ln>
            <a:noFill/>
          </a:ln>
          <a:effectLst>
            <a:outerShdw blurRad="190500" algn="tl" rotWithShape="0">
              <a:srgbClr val="000000">
                <a:alpha val="70000"/>
              </a:srgbClr>
            </a:outerShdw>
            <a:softEdge rad="50800"/>
          </a:effectLst>
        </p:spPr>
      </p:pic>
      <p:sp>
        <p:nvSpPr>
          <p:cNvPr id="38" name="Rectangle: Rounded Corners 37">
            <a:extLst>
              <a:ext uri="{FF2B5EF4-FFF2-40B4-BE49-F238E27FC236}">
                <a16:creationId xmlns:a16="http://schemas.microsoft.com/office/drawing/2014/main" xmlns="" id="{0319E13D-B151-4E11-982B-37D77FD9AF90}"/>
              </a:ext>
            </a:extLst>
          </p:cNvPr>
          <p:cNvSpPr/>
          <p:nvPr/>
        </p:nvSpPr>
        <p:spPr>
          <a:xfrm>
            <a:off x="6244107" y="3320410"/>
            <a:ext cx="3792521" cy="127407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xmlns="" id="{D5EBF9B9-ED8C-45E7-B751-2AC6B879F36C}"/>
              </a:ext>
            </a:extLst>
          </p:cNvPr>
          <p:cNvCxnSpPr>
            <a:cxnSpLocks/>
            <a:stCxn id="33" idx="3"/>
          </p:cNvCxnSpPr>
          <p:nvPr/>
        </p:nvCxnSpPr>
        <p:spPr>
          <a:xfrm flipV="1">
            <a:off x="7162463" y="457200"/>
            <a:ext cx="1197766" cy="20091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xmlns="" id="{BBDC0633-9A55-4F3A-B9DC-40EC87223A4A}"/>
              </a:ext>
            </a:extLst>
          </p:cNvPr>
          <p:cNvSpPr txBox="1"/>
          <p:nvPr/>
        </p:nvSpPr>
        <p:spPr>
          <a:xfrm>
            <a:off x="4989532" y="1246384"/>
            <a:ext cx="2396620" cy="738664"/>
          </a:xfrm>
          <a:prstGeom prst="rect">
            <a:avLst/>
          </a:prstGeom>
          <a:noFill/>
        </p:spPr>
        <p:txBody>
          <a:bodyPr wrap="square" rtlCol="0">
            <a:spAutoFit/>
          </a:bodyPr>
          <a:lstStyle/>
          <a:p>
            <a:pPr algn="ctr"/>
            <a:r>
              <a:rPr lang="en-US" sz="1400" b="1" dirty="0"/>
              <a:t>Choose your required Specifications and Package options</a:t>
            </a:r>
          </a:p>
        </p:txBody>
      </p:sp>
      <p:cxnSp>
        <p:nvCxnSpPr>
          <p:cNvPr id="60" name="Straight Arrow Connector 59">
            <a:extLst>
              <a:ext uri="{FF2B5EF4-FFF2-40B4-BE49-F238E27FC236}">
                <a16:creationId xmlns:a16="http://schemas.microsoft.com/office/drawing/2014/main" xmlns="" id="{B2BA381D-0E78-407C-A251-AE1593C45BE4}"/>
              </a:ext>
            </a:extLst>
          </p:cNvPr>
          <p:cNvCxnSpPr>
            <a:cxnSpLocks/>
            <a:stCxn id="33" idx="3"/>
          </p:cNvCxnSpPr>
          <p:nvPr/>
        </p:nvCxnSpPr>
        <p:spPr>
          <a:xfrm>
            <a:off x="7162463" y="658119"/>
            <a:ext cx="1197766" cy="21159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xmlns="" id="{9B50F0A9-5FB1-4733-8E45-542F67715D41}"/>
              </a:ext>
            </a:extLst>
          </p:cNvPr>
          <p:cNvCxnSpPr>
            <a:cxnSpLocks/>
          </p:cNvCxnSpPr>
          <p:nvPr/>
        </p:nvCxnSpPr>
        <p:spPr>
          <a:xfrm>
            <a:off x="7198315" y="1486834"/>
            <a:ext cx="1161914" cy="19358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xmlns="" id="{BBA7014B-E992-4E9B-8ECD-BA19A178B26B}"/>
              </a:ext>
            </a:extLst>
          </p:cNvPr>
          <p:cNvCxnSpPr>
            <a:cxnSpLocks/>
          </p:cNvCxnSpPr>
          <p:nvPr/>
        </p:nvCxnSpPr>
        <p:spPr>
          <a:xfrm flipV="1">
            <a:off x="7186364" y="1246384"/>
            <a:ext cx="1021517" cy="24045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xmlns="" id="{D31BE53B-CFAE-4D03-BB09-9F134F5F2293}"/>
              </a:ext>
            </a:extLst>
          </p:cNvPr>
          <p:cNvSpPr/>
          <p:nvPr/>
        </p:nvSpPr>
        <p:spPr>
          <a:xfrm flipV="1">
            <a:off x="7682839" y="6860112"/>
            <a:ext cx="129826" cy="129826"/>
          </a:xfrm>
          <a:prstGeom prst="ellipse">
            <a:avLst/>
          </a:prstGeom>
          <a:solidFill>
            <a:schemeClr val="tx1"/>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xmlns="" id="{E886BAD2-F9BF-44F3-B72A-5339EC6125FF}"/>
              </a:ext>
            </a:extLst>
          </p:cNvPr>
          <p:cNvSpPr/>
          <p:nvPr/>
        </p:nvSpPr>
        <p:spPr>
          <a:xfrm flipV="1">
            <a:off x="8031105"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xmlns="" id="{18438EE7-6B34-482D-AEA6-ADD3B144568F}"/>
              </a:ext>
            </a:extLst>
          </p:cNvPr>
          <p:cNvSpPr/>
          <p:nvPr/>
        </p:nvSpPr>
        <p:spPr>
          <a:xfrm flipV="1">
            <a:off x="8379371"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xmlns="" id="{1D6FEED4-680C-4FE5-9EB7-6EC604124000}"/>
              </a:ext>
            </a:extLst>
          </p:cNvPr>
          <p:cNvSpPr/>
          <p:nvPr/>
        </p:nvSpPr>
        <p:spPr>
          <a:xfrm flipV="1">
            <a:off x="8727637"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xmlns="" id="{C194202A-CB42-4815-936F-BF1417FAD528}"/>
              </a:ext>
            </a:extLst>
          </p:cNvPr>
          <p:cNvSpPr/>
          <p:nvPr/>
        </p:nvSpPr>
        <p:spPr>
          <a:xfrm flipV="1">
            <a:off x="6292980"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xmlns="" id="{460CE848-077D-4F70-A2B4-73011A28E0E7}"/>
              </a:ext>
            </a:extLst>
          </p:cNvPr>
          <p:cNvSpPr/>
          <p:nvPr/>
        </p:nvSpPr>
        <p:spPr>
          <a:xfrm flipV="1">
            <a:off x="6641246"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xmlns="" id="{185056BE-6FF8-464E-8157-DA51BFC3BD0D}"/>
              </a:ext>
            </a:extLst>
          </p:cNvPr>
          <p:cNvSpPr/>
          <p:nvPr/>
        </p:nvSpPr>
        <p:spPr>
          <a:xfrm flipV="1">
            <a:off x="6989512"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xmlns="" id="{1F21FF85-59D0-4C2F-AF31-1084B30F07A8}"/>
              </a:ext>
            </a:extLst>
          </p:cNvPr>
          <p:cNvSpPr/>
          <p:nvPr/>
        </p:nvSpPr>
        <p:spPr>
          <a:xfrm flipV="1">
            <a:off x="7337778"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xmlns="" id="{1AF5834B-7312-4B35-839F-8A37E7E4C6D8}"/>
              </a:ext>
            </a:extLst>
          </p:cNvPr>
          <p:cNvSpPr/>
          <p:nvPr/>
        </p:nvSpPr>
        <p:spPr>
          <a:xfrm flipV="1">
            <a:off x="4899916"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xmlns="" id="{AA77A953-34E1-4251-888C-7FB50C8F3716}"/>
              </a:ext>
            </a:extLst>
          </p:cNvPr>
          <p:cNvSpPr/>
          <p:nvPr/>
        </p:nvSpPr>
        <p:spPr>
          <a:xfrm flipV="1">
            <a:off x="5248182"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xmlns="" id="{6AEFC948-D0AE-48EE-B077-C1182D6E381C}"/>
              </a:ext>
            </a:extLst>
          </p:cNvPr>
          <p:cNvSpPr/>
          <p:nvPr/>
        </p:nvSpPr>
        <p:spPr>
          <a:xfrm flipV="1">
            <a:off x="5596448"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xmlns="" id="{B7040D4F-E486-45C8-BA12-4C0B8352C62D}"/>
              </a:ext>
            </a:extLst>
          </p:cNvPr>
          <p:cNvSpPr/>
          <p:nvPr/>
        </p:nvSpPr>
        <p:spPr>
          <a:xfrm flipV="1">
            <a:off x="5944714"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3620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xmlns="" id="{A14FAE64-5212-43B2-8DFA-57FA3E1D327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006729" y="1197765"/>
            <a:ext cx="6798931" cy="2923645"/>
          </a:xfrm>
          <a:prstGeom prst="rect">
            <a:avLst/>
          </a:prstGeom>
          <a:ln>
            <a:noFill/>
          </a:ln>
          <a:effectLst>
            <a:softEdge rad="38100"/>
          </a:effectLst>
        </p:spPr>
      </p:pic>
      <p:sp>
        <p:nvSpPr>
          <p:cNvPr id="40" name="Title 1">
            <a:extLst>
              <a:ext uri="{FF2B5EF4-FFF2-40B4-BE49-F238E27FC236}">
                <a16:creationId xmlns:a16="http://schemas.microsoft.com/office/drawing/2014/main" xmlns="" id="{CE583912-B6CC-4E34-BABE-D8281C469228}"/>
              </a:ext>
            </a:extLst>
          </p:cNvPr>
          <p:cNvSpPr txBox="1">
            <a:spLocks/>
          </p:cNvSpPr>
          <p:nvPr/>
        </p:nvSpPr>
        <p:spPr>
          <a:xfrm>
            <a:off x="1136923" y="774620"/>
            <a:ext cx="4371198"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i="1" dirty="0">
                <a:latin typeface="Trebuchet MS" panose="020B0603020202020204" pitchFamily="34" charset="0"/>
                <a:ea typeface="Segoe UI Light" panose="020B0702040204020203" pitchFamily="34" charset="0"/>
                <a:cs typeface="Segoe UI" panose="020B0502040204020203" pitchFamily="34" charset="0"/>
              </a:rPr>
              <a:t>quotations</a:t>
            </a:r>
          </a:p>
        </p:txBody>
      </p:sp>
      <p:cxnSp>
        <p:nvCxnSpPr>
          <p:cNvPr id="41" name="Straight Connector 40">
            <a:extLst>
              <a:ext uri="{FF2B5EF4-FFF2-40B4-BE49-F238E27FC236}">
                <a16:creationId xmlns:a16="http://schemas.microsoft.com/office/drawing/2014/main" xmlns="" id="{74144DDF-45F8-4233-AEFA-416D07BEC5D0}"/>
              </a:ext>
            </a:extLst>
          </p:cNvPr>
          <p:cNvCxnSpPr>
            <a:cxnSpLocks/>
          </p:cNvCxnSpPr>
          <p:nvPr/>
        </p:nvCxnSpPr>
        <p:spPr>
          <a:xfrm flipH="1">
            <a:off x="457202" y="2068939"/>
            <a:ext cx="4571998" cy="0"/>
          </a:xfrm>
          <a:prstGeom prst="line">
            <a:avLst/>
          </a:prstGeom>
          <a:ln w="50800">
            <a:solidFill>
              <a:schemeClr val="tx2"/>
            </a:solidFill>
          </a:ln>
        </p:spPr>
        <p:style>
          <a:lnRef idx="3">
            <a:schemeClr val="accent1"/>
          </a:lnRef>
          <a:fillRef idx="0">
            <a:schemeClr val="accent1"/>
          </a:fillRef>
          <a:effectRef idx="2">
            <a:schemeClr val="accent1"/>
          </a:effectRef>
          <a:fontRef idx="minor">
            <a:schemeClr val="tx1"/>
          </a:fontRef>
        </p:style>
      </p:cxnSp>
      <p:sp>
        <p:nvSpPr>
          <p:cNvPr id="42" name="Title 1">
            <a:extLst>
              <a:ext uri="{FF2B5EF4-FFF2-40B4-BE49-F238E27FC236}">
                <a16:creationId xmlns:a16="http://schemas.microsoft.com/office/drawing/2014/main" xmlns="" id="{05FB2034-7F69-4BC9-91F0-FCF180778CF1}"/>
              </a:ext>
            </a:extLst>
          </p:cNvPr>
          <p:cNvSpPr txBox="1">
            <a:spLocks/>
          </p:cNvSpPr>
          <p:nvPr/>
        </p:nvSpPr>
        <p:spPr>
          <a:xfrm>
            <a:off x="881753" y="619526"/>
            <a:ext cx="4730107" cy="61341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latin typeface="Segoe UI Light" panose="020B0702040204020203" pitchFamily="34" charset="0"/>
                <a:ea typeface="Segoe UI Light" panose="020B0702040204020203" pitchFamily="34" charset="0"/>
                <a:cs typeface="Segoe UI" panose="020B0502040204020203" pitchFamily="34" charset="0"/>
              </a:rPr>
              <a:t>Step 3: creating quotes</a:t>
            </a:r>
            <a:endParaRPr lang="en-US" sz="2000" dirty="0">
              <a:latin typeface="Segoe UI Light" panose="020B0702040204020203" pitchFamily="34" charset="0"/>
              <a:ea typeface="Segoe UI Light" panose="020B0702040204020203" pitchFamily="34" charset="0"/>
              <a:cs typeface="Segoe UI" panose="020B0502040204020203" pitchFamily="34" charset="0"/>
            </a:endParaRPr>
          </a:p>
        </p:txBody>
      </p:sp>
      <p:sp>
        <p:nvSpPr>
          <p:cNvPr id="51" name="Isosceles Triangle 50">
            <a:hlinkClick r:id="" action="ppaction://hlinkshowjump?jump=previousslide"/>
            <a:extLst>
              <a:ext uri="{FF2B5EF4-FFF2-40B4-BE49-F238E27FC236}">
                <a16:creationId xmlns:a16="http://schemas.microsoft.com/office/drawing/2014/main" xmlns="" id="{893658F2-3A2D-4F5B-B0A2-B05AE7B9950D}"/>
              </a:ext>
            </a:extLst>
          </p:cNvPr>
          <p:cNvSpPr/>
          <p:nvPr/>
        </p:nvSpPr>
        <p:spPr>
          <a:xfrm rot="16200000">
            <a:off x="107" y="3522466"/>
            <a:ext cx="818088" cy="270269"/>
          </a:xfrm>
          <a:prstGeom prst="triangle">
            <a:avLst/>
          </a:prstGeom>
          <a:solidFill>
            <a:schemeClr val="tx1"/>
          </a:solidFill>
          <a:ln w="285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a:hlinkClick r:id="" action="ppaction://hlinkshowjump?jump=nextslide"/>
            <a:extLst>
              <a:ext uri="{FF2B5EF4-FFF2-40B4-BE49-F238E27FC236}">
                <a16:creationId xmlns:a16="http://schemas.microsoft.com/office/drawing/2014/main" xmlns="" id="{AA77B111-D66A-4B43-8376-E5091740FE14}"/>
              </a:ext>
            </a:extLst>
          </p:cNvPr>
          <p:cNvSpPr/>
          <p:nvPr/>
        </p:nvSpPr>
        <p:spPr>
          <a:xfrm rot="5400000">
            <a:off x="12935324" y="3544063"/>
            <a:ext cx="818088" cy="270269"/>
          </a:xfrm>
          <a:prstGeom prst="triangle">
            <a:avLst/>
          </a:prstGeom>
          <a:solidFill>
            <a:schemeClr val="tx1"/>
          </a:solidFill>
          <a:ln w="285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2">
            <a:extLst>
              <a:ext uri="{FF2B5EF4-FFF2-40B4-BE49-F238E27FC236}">
                <a16:creationId xmlns:a16="http://schemas.microsoft.com/office/drawing/2014/main" xmlns="" id="{FA9B12B8-7F5E-4F8B-AAC1-0A17769CDF82}"/>
              </a:ext>
            </a:extLst>
          </p:cNvPr>
          <p:cNvSpPr>
            <a:spLocks noGrp="1"/>
          </p:cNvSpPr>
          <p:nvPr>
            <p:ph idx="1"/>
          </p:nvPr>
        </p:nvSpPr>
        <p:spPr>
          <a:xfrm>
            <a:off x="707973" y="1730094"/>
            <a:ext cx="4869806" cy="4038601"/>
          </a:xfrm>
        </p:spPr>
        <p:txBody>
          <a:bodyPr>
            <a:noAutofit/>
          </a:bodyPr>
          <a:lstStyle/>
          <a:p>
            <a:r>
              <a:rPr lang="en-US" sz="1400" b="1" dirty="0">
                <a:solidFill>
                  <a:schemeClr val="tx1"/>
                </a:solidFill>
                <a:latin typeface="Segoe UI Semilight" panose="020B0702040204020203" pitchFamily="34" charset="0"/>
                <a:ea typeface="Segoe UI Semilight" panose="020B0702040204020203" pitchFamily="34" charset="0"/>
                <a:cs typeface="Segoe UI" panose="020B0502040204020203" pitchFamily="34" charset="0"/>
              </a:rPr>
              <a:t>A window will appear that summarizes all of your entered quote information for you to review.  You can edit any of the information as required, and may add in any other products you would like to add by clicking the “Add Line Items” box at the bottom right of the window.</a:t>
            </a:r>
          </a:p>
          <a:p>
            <a:r>
              <a:rPr lang="en-US" sz="1400" b="1" dirty="0">
                <a:solidFill>
                  <a:schemeClr val="tx1"/>
                </a:solidFill>
                <a:latin typeface="Segoe UI Semilight" panose="020B0702040204020203" pitchFamily="34" charset="0"/>
                <a:ea typeface="Segoe UI Semilight" panose="020B0702040204020203" pitchFamily="34" charset="0"/>
                <a:cs typeface="Segoe UI" panose="020B0502040204020203" pitchFamily="34" charset="0"/>
              </a:rPr>
              <a:t>Your List of Products are displayed at the bottom of the window, summarizing your total products selected, their quantity, unit price and total price.</a:t>
            </a:r>
          </a:p>
          <a:p>
            <a:r>
              <a:rPr lang="en-US" sz="1400" b="1" dirty="0">
                <a:solidFill>
                  <a:schemeClr val="tx1"/>
                </a:solidFill>
                <a:latin typeface="Segoe UI Semilight" panose="020B0702040204020203" pitchFamily="34" charset="0"/>
                <a:ea typeface="Segoe UI Semilight" panose="020B0702040204020203" pitchFamily="34" charset="0"/>
                <a:cs typeface="Segoe UI" panose="020B0502040204020203" pitchFamily="34" charset="0"/>
              </a:rPr>
              <a:t>You can edit or delete products from your list by clicking one of the 3 colored boxes at the end of each product.</a:t>
            </a:r>
          </a:p>
        </p:txBody>
      </p:sp>
      <p:sp>
        <p:nvSpPr>
          <p:cNvPr id="31" name="Title 1">
            <a:extLst>
              <a:ext uri="{FF2B5EF4-FFF2-40B4-BE49-F238E27FC236}">
                <a16:creationId xmlns:a16="http://schemas.microsoft.com/office/drawing/2014/main" xmlns="" id="{582B8E75-C522-4FBB-857D-018169B4D84A}"/>
              </a:ext>
            </a:extLst>
          </p:cNvPr>
          <p:cNvSpPr txBox="1">
            <a:spLocks/>
          </p:cNvSpPr>
          <p:nvPr/>
        </p:nvSpPr>
        <p:spPr>
          <a:xfrm>
            <a:off x="634655" y="5359084"/>
            <a:ext cx="5016441" cy="1113406"/>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dirty="0">
                <a:latin typeface="Segoe UI Light" panose="020B0702040204020203" pitchFamily="34" charset="0"/>
                <a:ea typeface="Segoe UI Light" panose="020B0702040204020203" pitchFamily="34" charset="0"/>
                <a:cs typeface="Segoe UI" panose="020B0502040204020203" pitchFamily="34" charset="0"/>
              </a:rPr>
              <a:t>…When you have reviewed your quote, click on the </a:t>
            </a:r>
            <a:r>
              <a:rPr lang="en-US" sz="2000" b="1" dirty="0">
                <a:latin typeface="Segoe UI Light" panose="020B0702040204020203" pitchFamily="34" charset="0"/>
                <a:ea typeface="Segoe UI Light" panose="020B0702040204020203" pitchFamily="34" charset="0"/>
                <a:cs typeface="Segoe UI" panose="020B0502040204020203" pitchFamily="34" charset="0"/>
              </a:rPr>
              <a:t>”print quote”</a:t>
            </a:r>
            <a:r>
              <a:rPr lang="en-US" sz="2000" dirty="0">
                <a:latin typeface="Segoe UI Light" panose="020B0702040204020203" pitchFamily="34" charset="0"/>
                <a:ea typeface="Segoe UI Light" panose="020B0702040204020203" pitchFamily="34" charset="0"/>
                <a:cs typeface="Segoe UI" panose="020B0502040204020203" pitchFamily="34" charset="0"/>
              </a:rPr>
              <a:t> box to generate a finished quote</a:t>
            </a:r>
            <a:endParaRPr lang="en-US" sz="2000" b="1" dirty="0">
              <a:latin typeface="Segoe UI Light" panose="020B0702040204020203" pitchFamily="34" charset="0"/>
              <a:ea typeface="Segoe UI Light" panose="020B0702040204020203" pitchFamily="34" charset="0"/>
              <a:cs typeface="Segoe UI" panose="020B0502040204020203" pitchFamily="34" charset="0"/>
            </a:endParaRPr>
          </a:p>
        </p:txBody>
      </p:sp>
      <p:cxnSp>
        <p:nvCxnSpPr>
          <p:cNvPr id="28" name="Straight Connector 27">
            <a:extLst>
              <a:ext uri="{FF2B5EF4-FFF2-40B4-BE49-F238E27FC236}">
                <a16:creationId xmlns:a16="http://schemas.microsoft.com/office/drawing/2014/main" xmlns="" id="{34D95A38-D537-407F-A0BD-2440C4419857}"/>
              </a:ext>
            </a:extLst>
          </p:cNvPr>
          <p:cNvCxnSpPr>
            <a:cxnSpLocks/>
          </p:cNvCxnSpPr>
          <p:nvPr/>
        </p:nvCxnSpPr>
        <p:spPr>
          <a:xfrm>
            <a:off x="6437300" y="4134230"/>
            <a:ext cx="420700" cy="68295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xmlns="" id="{080996DB-1EDC-43A6-AC5B-92C6A0AB692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41774" y="4732720"/>
            <a:ext cx="1814213" cy="626364"/>
          </a:xfrm>
          <a:prstGeom prst="rect">
            <a:avLst/>
          </a:prstGeom>
          <a:ln>
            <a:noFill/>
          </a:ln>
          <a:effectLst>
            <a:outerShdw blurRad="190500" algn="tl" rotWithShape="0">
              <a:srgbClr val="000000">
                <a:alpha val="70000"/>
              </a:srgbClr>
            </a:outerShdw>
            <a:softEdge rad="50800"/>
          </a:effectLst>
        </p:spPr>
      </p:pic>
      <p:sp>
        <p:nvSpPr>
          <p:cNvPr id="32" name="Rectangle: Rounded Corners 31">
            <a:extLst>
              <a:ext uri="{FF2B5EF4-FFF2-40B4-BE49-F238E27FC236}">
                <a16:creationId xmlns:a16="http://schemas.microsoft.com/office/drawing/2014/main" xmlns="" id="{0159E335-58B8-4445-98B7-ABC3710D0D0F}"/>
              </a:ext>
            </a:extLst>
          </p:cNvPr>
          <p:cNvSpPr/>
          <p:nvPr/>
        </p:nvSpPr>
        <p:spPr>
          <a:xfrm>
            <a:off x="6117889" y="3838432"/>
            <a:ext cx="638823" cy="27541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xmlns="" id="{4C76FDC0-E68F-4794-8FAA-820CF8564F6A}"/>
              </a:ext>
            </a:extLst>
          </p:cNvPr>
          <p:cNvSpPr txBox="1"/>
          <p:nvPr/>
        </p:nvSpPr>
        <p:spPr>
          <a:xfrm>
            <a:off x="8607137" y="4447854"/>
            <a:ext cx="2909383" cy="738664"/>
          </a:xfrm>
          <a:prstGeom prst="rect">
            <a:avLst/>
          </a:prstGeom>
          <a:noFill/>
        </p:spPr>
        <p:txBody>
          <a:bodyPr wrap="square" rtlCol="0">
            <a:spAutoFit/>
          </a:bodyPr>
          <a:lstStyle/>
          <a:p>
            <a:pPr algn="ctr"/>
            <a:r>
              <a:rPr lang="en-US" sz="1400" b="1" dirty="0"/>
              <a:t>Add or edit any product by selecting the boxes at the end of each product</a:t>
            </a:r>
          </a:p>
        </p:txBody>
      </p:sp>
      <p:cxnSp>
        <p:nvCxnSpPr>
          <p:cNvPr id="53" name="Straight Arrow Connector 52">
            <a:extLst>
              <a:ext uri="{FF2B5EF4-FFF2-40B4-BE49-F238E27FC236}">
                <a16:creationId xmlns:a16="http://schemas.microsoft.com/office/drawing/2014/main" xmlns="" id="{EE187CC3-4440-46D0-9ED6-63A5A9FF0441}"/>
              </a:ext>
            </a:extLst>
          </p:cNvPr>
          <p:cNvCxnSpPr>
            <a:cxnSpLocks/>
          </p:cNvCxnSpPr>
          <p:nvPr/>
        </p:nvCxnSpPr>
        <p:spPr>
          <a:xfrm flipV="1">
            <a:off x="11154729" y="3799501"/>
            <a:ext cx="860399" cy="64835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xmlns="" id="{F45E4439-8F08-474E-A8C2-6C1E2FA56640}"/>
              </a:ext>
            </a:extLst>
          </p:cNvPr>
          <p:cNvSpPr txBox="1"/>
          <p:nvPr/>
        </p:nvSpPr>
        <p:spPr>
          <a:xfrm>
            <a:off x="10434985" y="5321854"/>
            <a:ext cx="2909383" cy="738664"/>
          </a:xfrm>
          <a:prstGeom prst="rect">
            <a:avLst/>
          </a:prstGeom>
          <a:noFill/>
        </p:spPr>
        <p:txBody>
          <a:bodyPr wrap="square" rtlCol="0">
            <a:spAutoFit/>
          </a:bodyPr>
          <a:lstStyle/>
          <a:p>
            <a:pPr algn="ctr"/>
            <a:r>
              <a:rPr lang="en-US" sz="1400" b="1" dirty="0"/>
              <a:t>Easily add more products to the quote by clicking “Add Line Items”</a:t>
            </a:r>
          </a:p>
        </p:txBody>
      </p:sp>
      <p:cxnSp>
        <p:nvCxnSpPr>
          <p:cNvPr id="55" name="Straight Arrow Connector 54">
            <a:extLst>
              <a:ext uri="{FF2B5EF4-FFF2-40B4-BE49-F238E27FC236}">
                <a16:creationId xmlns:a16="http://schemas.microsoft.com/office/drawing/2014/main" xmlns="" id="{CD6372DC-6FAE-46DB-B815-9085D485580F}"/>
              </a:ext>
            </a:extLst>
          </p:cNvPr>
          <p:cNvCxnSpPr>
            <a:cxnSpLocks/>
          </p:cNvCxnSpPr>
          <p:nvPr/>
        </p:nvCxnSpPr>
        <p:spPr>
          <a:xfrm flipH="1" flipV="1">
            <a:off x="12654004" y="3270154"/>
            <a:ext cx="262816" cy="20517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xmlns="" id="{969DF29D-4DE0-423C-8FD4-7CC977377369}"/>
              </a:ext>
            </a:extLst>
          </p:cNvPr>
          <p:cNvSpPr/>
          <p:nvPr/>
        </p:nvSpPr>
        <p:spPr>
          <a:xfrm flipV="1">
            <a:off x="7682839"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xmlns="" id="{1FB87054-F2F2-4921-A62A-1B70B412BF90}"/>
              </a:ext>
            </a:extLst>
          </p:cNvPr>
          <p:cNvSpPr/>
          <p:nvPr/>
        </p:nvSpPr>
        <p:spPr>
          <a:xfrm flipV="1">
            <a:off x="8031105" y="6860112"/>
            <a:ext cx="129826" cy="129826"/>
          </a:xfrm>
          <a:prstGeom prst="ellipse">
            <a:avLst/>
          </a:prstGeom>
          <a:solidFill>
            <a:schemeClr val="tx1"/>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xmlns="" id="{5E3FF732-48EC-46DD-ACB1-657CB051C4E0}"/>
              </a:ext>
            </a:extLst>
          </p:cNvPr>
          <p:cNvSpPr/>
          <p:nvPr/>
        </p:nvSpPr>
        <p:spPr>
          <a:xfrm flipV="1">
            <a:off x="8379371"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xmlns="" id="{FD4DAF74-4A3F-4F40-8DB0-41F1F1DAE712}"/>
              </a:ext>
            </a:extLst>
          </p:cNvPr>
          <p:cNvSpPr/>
          <p:nvPr/>
        </p:nvSpPr>
        <p:spPr>
          <a:xfrm flipV="1">
            <a:off x="8727637"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xmlns="" id="{33B9A8D3-1E89-4B03-A173-B5FB5435C9E9}"/>
              </a:ext>
            </a:extLst>
          </p:cNvPr>
          <p:cNvSpPr/>
          <p:nvPr/>
        </p:nvSpPr>
        <p:spPr>
          <a:xfrm flipV="1">
            <a:off x="6292980"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xmlns="" id="{2804BA01-6285-48FC-985A-8F32EF2D474C}"/>
              </a:ext>
            </a:extLst>
          </p:cNvPr>
          <p:cNvSpPr/>
          <p:nvPr/>
        </p:nvSpPr>
        <p:spPr>
          <a:xfrm flipV="1">
            <a:off x="6641246"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xmlns="" id="{69258B19-D070-4883-AB95-812FD3226F8B}"/>
              </a:ext>
            </a:extLst>
          </p:cNvPr>
          <p:cNvSpPr/>
          <p:nvPr/>
        </p:nvSpPr>
        <p:spPr>
          <a:xfrm flipV="1">
            <a:off x="6989512"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xmlns="" id="{8BDB5C44-83ED-43B6-AD8D-6D9CC7D3780B}"/>
              </a:ext>
            </a:extLst>
          </p:cNvPr>
          <p:cNvSpPr/>
          <p:nvPr/>
        </p:nvSpPr>
        <p:spPr>
          <a:xfrm flipV="1">
            <a:off x="7337778"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xmlns="" id="{2F17BD7C-7CBF-4E9B-B05D-7677F45A47BD}"/>
              </a:ext>
            </a:extLst>
          </p:cNvPr>
          <p:cNvSpPr/>
          <p:nvPr/>
        </p:nvSpPr>
        <p:spPr>
          <a:xfrm flipV="1">
            <a:off x="4899916"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xmlns="" id="{1A557674-1E9D-4ED7-9CDB-E3F7243A44B8}"/>
              </a:ext>
            </a:extLst>
          </p:cNvPr>
          <p:cNvSpPr/>
          <p:nvPr/>
        </p:nvSpPr>
        <p:spPr>
          <a:xfrm flipV="1">
            <a:off x="5248182"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xmlns="" id="{2F974A35-772D-4B3D-AC1F-04A0134D81C6}"/>
              </a:ext>
            </a:extLst>
          </p:cNvPr>
          <p:cNvSpPr/>
          <p:nvPr/>
        </p:nvSpPr>
        <p:spPr>
          <a:xfrm flipV="1">
            <a:off x="5596448"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xmlns="" id="{F0280305-FF3D-47BE-A51C-02FFA10439D4}"/>
              </a:ext>
            </a:extLst>
          </p:cNvPr>
          <p:cNvSpPr/>
          <p:nvPr/>
        </p:nvSpPr>
        <p:spPr>
          <a:xfrm flipV="1">
            <a:off x="5944714"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0849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xmlns="" id="{A14FAE64-5212-43B2-8DFA-57FA3E1D327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881294" y="457201"/>
            <a:ext cx="6921725" cy="6226628"/>
          </a:xfrm>
          <a:prstGeom prst="rect">
            <a:avLst/>
          </a:prstGeom>
          <a:ln>
            <a:noFill/>
          </a:ln>
          <a:effectLst>
            <a:softEdge rad="38100"/>
          </a:effectLst>
        </p:spPr>
      </p:pic>
      <p:sp>
        <p:nvSpPr>
          <p:cNvPr id="51" name="Isosceles Triangle 50">
            <a:hlinkClick r:id="" action="ppaction://hlinkshowjump?jump=previousslide"/>
            <a:extLst>
              <a:ext uri="{FF2B5EF4-FFF2-40B4-BE49-F238E27FC236}">
                <a16:creationId xmlns:a16="http://schemas.microsoft.com/office/drawing/2014/main" xmlns="" id="{893658F2-3A2D-4F5B-B0A2-B05AE7B9950D}"/>
              </a:ext>
            </a:extLst>
          </p:cNvPr>
          <p:cNvSpPr/>
          <p:nvPr/>
        </p:nvSpPr>
        <p:spPr>
          <a:xfrm rot="16200000">
            <a:off x="107" y="3522466"/>
            <a:ext cx="818088" cy="270269"/>
          </a:xfrm>
          <a:prstGeom prst="triangle">
            <a:avLst/>
          </a:prstGeom>
          <a:solidFill>
            <a:schemeClr val="tx1"/>
          </a:solidFill>
          <a:ln w="285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a:hlinkClick r:id="" action="ppaction://hlinkshowjump?jump=nextslide"/>
            <a:extLst>
              <a:ext uri="{FF2B5EF4-FFF2-40B4-BE49-F238E27FC236}">
                <a16:creationId xmlns:a16="http://schemas.microsoft.com/office/drawing/2014/main" xmlns="" id="{AA77B111-D66A-4B43-8376-E5091740FE14}"/>
              </a:ext>
            </a:extLst>
          </p:cNvPr>
          <p:cNvSpPr/>
          <p:nvPr/>
        </p:nvSpPr>
        <p:spPr>
          <a:xfrm rot="5400000">
            <a:off x="12935324" y="3544063"/>
            <a:ext cx="818088" cy="270269"/>
          </a:xfrm>
          <a:prstGeom prst="triangle">
            <a:avLst/>
          </a:prstGeom>
          <a:solidFill>
            <a:schemeClr val="tx1"/>
          </a:solidFill>
          <a:ln w="285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itle 1">
            <a:extLst>
              <a:ext uri="{FF2B5EF4-FFF2-40B4-BE49-F238E27FC236}">
                <a16:creationId xmlns:a16="http://schemas.microsoft.com/office/drawing/2014/main" xmlns="" id="{582B8E75-C522-4FBB-857D-018169B4D84A}"/>
              </a:ext>
            </a:extLst>
          </p:cNvPr>
          <p:cNvSpPr txBox="1">
            <a:spLocks/>
          </p:cNvSpPr>
          <p:nvPr/>
        </p:nvSpPr>
        <p:spPr>
          <a:xfrm>
            <a:off x="297132" y="1089822"/>
            <a:ext cx="5263412" cy="1113406"/>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b="1" i="1" dirty="0">
                <a:solidFill>
                  <a:schemeClr val="bg2"/>
                </a:solidFill>
                <a:latin typeface="Segoe UI Light" panose="020B0702040204020203" pitchFamily="34" charset="0"/>
                <a:ea typeface="Segoe UI Light" panose="020B0702040204020203" pitchFamily="34" charset="0"/>
                <a:cs typeface="Segoe UI" panose="020B0502040204020203" pitchFamily="34" charset="0"/>
              </a:rPr>
              <a:t>Your quote is complete!</a:t>
            </a:r>
          </a:p>
          <a:p>
            <a:pPr algn="ctr"/>
            <a:r>
              <a:rPr lang="en-US" sz="3200" b="1" dirty="0">
                <a:latin typeface="Segoe UI Light" panose="020B0702040204020203" pitchFamily="34" charset="0"/>
                <a:ea typeface="Segoe UI Light" panose="020B0702040204020203" pitchFamily="34" charset="0"/>
                <a:cs typeface="Segoe UI" panose="020B0502040204020203" pitchFamily="34" charset="0"/>
              </a:rPr>
              <a:t> </a:t>
            </a:r>
            <a:r>
              <a:rPr lang="en-US" sz="2000" dirty="0">
                <a:latin typeface="Segoe UI Light" panose="020B0702040204020203" pitchFamily="34" charset="0"/>
                <a:ea typeface="Segoe UI Light" panose="020B0702040204020203" pitchFamily="34" charset="0"/>
                <a:cs typeface="Segoe UI" panose="020B0502040204020203" pitchFamily="34" charset="0"/>
              </a:rPr>
              <a:t>PRINT OUT YOUR QUOTE OR EXPORT IT TO ANY NUMBER OF FORMATS, ready to send to your customer</a:t>
            </a:r>
            <a:endParaRPr lang="en-US" sz="2400" dirty="0">
              <a:latin typeface="Segoe UI Light" panose="020B0702040204020203" pitchFamily="34" charset="0"/>
              <a:ea typeface="Segoe UI Light" panose="020B0702040204020203" pitchFamily="34" charset="0"/>
              <a:cs typeface="Segoe UI" panose="020B0502040204020203" pitchFamily="34" charset="0"/>
            </a:endParaRPr>
          </a:p>
        </p:txBody>
      </p:sp>
      <p:sp>
        <p:nvSpPr>
          <p:cNvPr id="68" name="Oval 67">
            <a:extLst>
              <a:ext uri="{FF2B5EF4-FFF2-40B4-BE49-F238E27FC236}">
                <a16:creationId xmlns:a16="http://schemas.microsoft.com/office/drawing/2014/main" xmlns="" id="{032F3087-417F-47FC-A3A8-21A72F72CBD3}"/>
              </a:ext>
            </a:extLst>
          </p:cNvPr>
          <p:cNvSpPr/>
          <p:nvPr/>
        </p:nvSpPr>
        <p:spPr>
          <a:xfrm flipV="1">
            <a:off x="7682839"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xmlns="" id="{B57DFC77-42A8-4E0C-9417-E57AB91A51D6}"/>
              </a:ext>
            </a:extLst>
          </p:cNvPr>
          <p:cNvSpPr/>
          <p:nvPr/>
        </p:nvSpPr>
        <p:spPr>
          <a:xfrm flipV="1">
            <a:off x="8031105"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xmlns="" id="{0F4CCDE4-6AC1-4962-98D7-3E9A6553CF54}"/>
              </a:ext>
            </a:extLst>
          </p:cNvPr>
          <p:cNvSpPr/>
          <p:nvPr/>
        </p:nvSpPr>
        <p:spPr>
          <a:xfrm flipV="1">
            <a:off x="8379371" y="6860112"/>
            <a:ext cx="129826" cy="129826"/>
          </a:xfrm>
          <a:prstGeom prst="ellipse">
            <a:avLst/>
          </a:prstGeom>
          <a:solidFill>
            <a:schemeClr val="tx1"/>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xmlns="" id="{B17FF747-6D22-4561-B237-9BFC2F60A04B}"/>
              </a:ext>
            </a:extLst>
          </p:cNvPr>
          <p:cNvSpPr/>
          <p:nvPr/>
        </p:nvSpPr>
        <p:spPr>
          <a:xfrm flipV="1">
            <a:off x="8727637"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xmlns="" id="{91FB125D-EDE6-4085-B05F-FC334EAEC53F}"/>
              </a:ext>
            </a:extLst>
          </p:cNvPr>
          <p:cNvSpPr/>
          <p:nvPr/>
        </p:nvSpPr>
        <p:spPr>
          <a:xfrm flipV="1">
            <a:off x="6292980"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xmlns="" id="{4EB4DF12-107C-42C9-A138-C7FAF24177D0}"/>
              </a:ext>
            </a:extLst>
          </p:cNvPr>
          <p:cNvSpPr/>
          <p:nvPr/>
        </p:nvSpPr>
        <p:spPr>
          <a:xfrm flipV="1">
            <a:off x="6641246"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xmlns="" id="{A192B70A-6711-4CDB-98EA-A54D08429B0E}"/>
              </a:ext>
            </a:extLst>
          </p:cNvPr>
          <p:cNvSpPr/>
          <p:nvPr/>
        </p:nvSpPr>
        <p:spPr>
          <a:xfrm flipV="1">
            <a:off x="6989512"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xmlns="" id="{599CE622-1AAF-4B28-A667-E6E42B31BE34}"/>
              </a:ext>
            </a:extLst>
          </p:cNvPr>
          <p:cNvSpPr/>
          <p:nvPr/>
        </p:nvSpPr>
        <p:spPr>
          <a:xfrm flipV="1">
            <a:off x="7337778"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xmlns="" id="{9B6A626F-9F47-4901-AB66-D7ABDC98BE07}"/>
              </a:ext>
            </a:extLst>
          </p:cNvPr>
          <p:cNvSpPr/>
          <p:nvPr/>
        </p:nvSpPr>
        <p:spPr>
          <a:xfrm flipV="1">
            <a:off x="4899916"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xmlns="" id="{775622B2-3D18-44AE-AACB-E5C74E6DFBF1}"/>
              </a:ext>
            </a:extLst>
          </p:cNvPr>
          <p:cNvSpPr/>
          <p:nvPr/>
        </p:nvSpPr>
        <p:spPr>
          <a:xfrm flipV="1">
            <a:off x="5248182"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xmlns="" id="{100B03C6-0A78-4800-BA0E-6FD93136783C}"/>
              </a:ext>
            </a:extLst>
          </p:cNvPr>
          <p:cNvSpPr/>
          <p:nvPr/>
        </p:nvSpPr>
        <p:spPr>
          <a:xfrm flipV="1">
            <a:off x="5596448"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xmlns="" id="{E923934A-5457-4429-AA92-C4923E3FB94C}"/>
              </a:ext>
            </a:extLst>
          </p:cNvPr>
          <p:cNvSpPr/>
          <p:nvPr/>
        </p:nvSpPr>
        <p:spPr>
          <a:xfrm flipV="1">
            <a:off x="5944714"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59">
            <a:extLst>
              <a:ext uri="{FF2B5EF4-FFF2-40B4-BE49-F238E27FC236}">
                <a16:creationId xmlns:a16="http://schemas.microsoft.com/office/drawing/2014/main" xmlns="" id="{8784C873-4E02-4C3B-B3F9-727EE729A07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26962" y="4013260"/>
            <a:ext cx="2246185" cy="2976678"/>
          </a:xfrm>
          <a:prstGeom prst="rect">
            <a:avLst/>
          </a:prstGeom>
          <a:ln>
            <a:noFill/>
          </a:ln>
          <a:effectLst>
            <a:outerShdw blurRad="190500" algn="tl" rotWithShape="0">
              <a:srgbClr val="000000">
                <a:alpha val="70000"/>
              </a:srgbClr>
            </a:outerShdw>
            <a:softEdge rad="50800"/>
          </a:effectLst>
        </p:spPr>
      </p:pic>
      <p:sp>
        <p:nvSpPr>
          <p:cNvPr id="61" name="TextBox 60">
            <a:extLst>
              <a:ext uri="{FF2B5EF4-FFF2-40B4-BE49-F238E27FC236}">
                <a16:creationId xmlns:a16="http://schemas.microsoft.com/office/drawing/2014/main" xmlns="" id="{CA8DEFAB-250C-42E8-916C-A27B266DA699}"/>
              </a:ext>
            </a:extLst>
          </p:cNvPr>
          <p:cNvSpPr txBox="1"/>
          <p:nvPr/>
        </p:nvSpPr>
        <p:spPr>
          <a:xfrm>
            <a:off x="1512298" y="2872057"/>
            <a:ext cx="3538245" cy="954107"/>
          </a:xfrm>
          <a:prstGeom prst="rect">
            <a:avLst/>
          </a:prstGeom>
          <a:noFill/>
        </p:spPr>
        <p:txBody>
          <a:bodyPr wrap="square" rtlCol="0">
            <a:spAutoFit/>
          </a:bodyPr>
          <a:lstStyle/>
          <a:p>
            <a:pPr algn="ctr"/>
            <a:r>
              <a:rPr lang="en-US" sz="1400" b="1" dirty="0"/>
              <a:t>You can choose to either print out the document as is or export it to a number of available formats, such as PDF, XLS and Text</a:t>
            </a:r>
          </a:p>
        </p:txBody>
      </p:sp>
      <p:cxnSp>
        <p:nvCxnSpPr>
          <p:cNvPr id="62" name="Straight Arrow Connector 61">
            <a:extLst>
              <a:ext uri="{FF2B5EF4-FFF2-40B4-BE49-F238E27FC236}">
                <a16:creationId xmlns:a16="http://schemas.microsoft.com/office/drawing/2014/main" xmlns="" id="{C06C5CB0-354D-46CA-8DF1-1DBD0EF9FC19}"/>
              </a:ext>
            </a:extLst>
          </p:cNvPr>
          <p:cNvCxnSpPr>
            <a:cxnSpLocks/>
            <a:stCxn id="61" idx="2"/>
          </p:cNvCxnSpPr>
          <p:nvPr/>
        </p:nvCxnSpPr>
        <p:spPr>
          <a:xfrm flipH="1">
            <a:off x="2264235" y="3826164"/>
            <a:ext cx="1017186" cy="90585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4" name="Title 1">
            <a:extLst>
              <a:ext uri="{FF2B5EF4-FFF2-40B4-BE49-F238E27FC236}">
                <a16:creationId xmlns:a16="http://schemas.microsoft.com/office/drawing/2014/main" xmlns="" id="{F60E9DC5-D34B-4D31-896E-B358F241D7FF}"/>
              </a:ext>
            </a:extLst>
          </p:cNvPr>
          <p:cNvSpPr txBox="1">
            <a:spLocks/>
          </p:cNvSpPr>
          <p:nvPr/>
        </p:nvSpPr>
        <p:spPr>
          <a:xfrm>
            <a:off x="3125354" y="5303265"/>
            <a:ext cx="2637909" cy="1113406"/>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dirty="0">
                <a:latin typeface="Segoe UI Light" panose="020B0702040204020203" pitchFamily="34" charset="0"/>
                <a:ea typeface="Segoe UI Light" panose="020B0702040204020203" pitchFamily="34" charset="0"/>
                <a:cs typeface="Segoe UI" panose="020B0502040204020203" pitchFamily="34" charset="0"/>
              </a:rPr>
              <a:t>continue to the next page for information on creating </a:t>
            </a:r>
            <a:r>
              <a:rPr lang="en-US" sz="2000" b="1" dirty="0">
                <a:latin typeface="Segoe UI Light" panose="020B0702040204020203" pitchFamily="34" charset="0"/>
                <a:ea typeface="Segoe UI Light" panose="020B0702040204020203" pitchFamily="34" charset="0"/>
                <a:cs typeface="Segoe UI" panose="020B0502040204020203" pitchFamily="34" charset="0"/>
              </a:rPr>
              <a:t>“reports” </a:t>
            </a:r>
          </a:p>
        </p:txBody>
      </p:sp>
    </p:spTree>
    <p:extLst>
      <p:ext uri="{BB962C8B-B14F-4D97-AF65-F5344CB8AC3E}">
        <p14:creationId xmlns:p14="http://schemas.microsoft.com/office/powerpoint/2010/main" val="3515581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xmlns="" id="{F33CE7FC-C1A3-45E5-91DD-1921532AB5A6}"/>
              </a:ext>
            </a:extLst>
          </p:cNvPr>
          <p:cNvSpPr>
            <a:spLocks noGrp="1"/>
          </p:cNvSpPr>
          <p:nvPr>
            <p:ph type="title"/>
          </p:nvPr>
        </p:nvSpPr>
        <p:spPr>
          <a:xfrm>
            <a:off x="1136922" y="774620"/>
            <a:ext cx="9435739" cy="1507067"/>
          </a:xfrm>
        </p:spPr>
        <p:txBody>
          <a:bodyPr>
            <a:normAutofit/>
          </a:bodyPr>
          <a:lstStyle/>
          <a:p>
            <a:r>
              <a:rPr lang="en-US" sz="4400" b="1" i="1" dirty="0">
                <a:latin typeface="Trebuchet MS" panose="020B0603020202020204" pitchFamily="34" charset="0"/>
                <a:ea typeface="Segoe UI Light" panose="020B0702040204020203" pitchFamily="34" charset="0"/>
                <a:cs typeface="Segoe UI" panose="020B0502040204020203" pitchFamily="34" charset="0"/>
              </a:rPr>
              <a:t>reports</a:t>
            </a:r>
            <a:endParaRPr lang="en-US" sz="4400" dirty="0">
              <a:latin typeface="Trebuchet MS" panose="020B0603020202020204" pitchFamily="34" charset="0"/>
              <a:ea typeface="Segoe UI Light" panose="020B0702040204020203" pitchFamily="34" charset="0"/>
              <a:cs typeface="Segoe UI" panose="020B0502040204020203" pitchFamily="34" charset="0"/>
            </a:endParaRPr>
          </a:p>
        </p:txBody>
      </p:sp>
      <p:sp>
        <p:nvSpPr>
          <p:cNvPr id="35" name="Content Placeholder 2">
            <a:extLst>
              <a:ext uri="{FF2B5EF4-FFF2-40B4-BE49-F238E27FC236}">
                <a16:creationId xmlns:a16="http://schemas.microsoft.com/office/drawing/2014/main" xmlns="" id="{FE753558-A210-41D6-BCEA-018F8C978539}"/>
              </a:ext>
            </a:extLst>
          </p:cNvPr>
          <p:cNvSpPr>
            <a:spLocks noGrp="1"/>
          </p:cNvSpPr>
          <p:nvPr>
            <p:ph idx="1"/>
          </p:nvPr>
        </p:nvSpPr>
        <p:spPr>
          <a:xfrm>
            <a:off x="799455" y="1528153"/>
            <a:ext cx="4371197" cy="4038601"/>
          </a:xfrm>
        </p:spPr>
        <p:txBody>
          <a:bodyPr>
            <a:noAutofit/>
          </a:bodyPr>
          <a:lstStyle/>
          <a:p>
            <a:r>
              <a:rPr lang="en-US" sz="1400" b="1" dirty="0">
                <a:solidFill>
                  <a:schemeClr val="tx1"/>
                </a:solidFill>
                <a:latin typeface="Segoe UI Semilight" panose="020B0702040204020203" pitchFamily="34" charset="0"/>
                <a:ea typeface="Segoe UI Semilight" panose="020B0702040204020203" pitchFamily="34" charset="0"/>
                <a:cs typeface="Segoe UI" panose="020B0502040204020203" pitchFamily="34" charset="0"/>
              </a:rPr>
              <a:t>The “Reports” tab is where you can view and print your Customer List, Product List, Open Quotes and Closed Quotes.</a:t>
            </a:r>
          </a:p>
          <a:p>
            <a:r>
              <a:rPr lang="en-US" sz="1400" b="1" dirty="0">
                <a:solidFill>
                  <a:schemeClr val="tx1"/>
                </a:solidFill>
                <a:latin typeface="Segoe UI Semilight" panose="020B0702040204020203" pitchFamily="34" charset="0"/>
                <a:ea typeface="Segoe UI Semilight" panose="020B0702040204020203" pitchFamily="34" charset="0"/>
                <a:cs typeface="Segoe UI" panose="020B0502040204020203" pitchFamily="34" charset="0"/>
              </a:rPr>
              <a:t>View your lists quickly by selecting them from the Reports drop-down menu.</a:t>
            </a:r>
          </a:p>
          <a:p>
            <a:r>
              <a:rPr lang="en-US" sz="1400" b="1" dirty="0">
                <a:solidFill>
                  <a:schemeClr val="tx1"/>
                </a:solidFill>
                <a:latin typeface="Segoe UI Semilight" panose="020B0702040204020203" pitchFamily="34" charset="0"/>
                <a:ea typeface="Segoe UI Semilight" panose="020B0702040204020203" pitchFamily="34" charset="0"/>
                <a:cs typeface="Segoe UI" panose="020B0502040204020203" pitchFamily="34" charset="0"/>
              </a:rPr>
              <a:t>You can choose to print your lists or export them to a numerous number of file types, such as PDF, Word document and Excel file.</a:t>
            </a:r>
          </a:p>
        </p:txBody>
      </p:sp>
      <p:pic>
        <p:nvPicPr>
          <p:cNvPr id="23" name="Picture 22">
            <a:extLst>
              <a:ext uri="{FF2B5EF4-FFF2-40B4-BE49-F238E27FC236}">
                <a16:creationId xmlns:a16="http://schemas.microsoft.com/office/drawing/2014/main" xmlns="" id="{A14FAE64-5212-43B2-8DFA-57FA3E1D327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5512866" y="3117684"/>
            <a:ext cx="6842286" cy="3360464"/>
          </a:xfrm>
          <a:prstGeom prst="rect">
            <a:avLst/>
          </a:prstGeom>
          <a:ln>
            <a:noFill/>
          </a:ln>
          <a:effectLst>
            <a:softEdge rad="76200"/>
          </a:effectLst>
        </p:spPr>
      </p:pic>
      <p:sp>
        <p:nvSpPr>
          <p:cNvPr id="24" name="Rectangle: Rounded Corners 23">
            <a:extLst>
              <a:ext uri="{FF2B5EF4-FFF2-40B4-BE49-F238E27FC236}">
                <a16:creationId xmlns:a16="http://schemas.microsoft.com/office/drawing/2014/main" xmlns="" id="{F72B8B61-EA7A-40FA-A02D-6050003E56D7}"/>
              </a:ext>
            </a:extLst>
          </p:cNvPr>
          <p:cNvSpPr/>
          <p:nvPr/>
        </p:nvSpPr>
        <p:spPr>
          <a:xfrm>
            <a:off x="8338457" y="3192969"/>
            <a:ext cx="813420" cy="89527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hlinkClick r:id="" action="ppaction://hlinkshowjump?jump=previousslide"/>
            <a:extLst>
              <a:ext uri="{FF2B5EF4-FFF2-40B4-BE49-F238E27FC236}">
                <a16:creationId xmlns:a16="http://schemas.microsoft.com/office/drawing/2014/main" xmlns="" id="{6203A871-F164-4B02-8883-49A9DCAC658F}"/>
              </a:ext>
            </a:extLst>
          </p:cNvPr>
          <p:cNvSpPr/>
          <p:nvPr/>
        </p:nvSpPr>
        <p:spPr>
          <a:xfrm rot="16200000">
            <a:off x="107" y="3522466"/>
            <a:ext cx="818088" cy="270269"/>
          </a:xfrm>
          <a:prstGeom prst="triangle">
            <a:avLst/>
          </a:prstGeom>
          <a:solidFill>
            <a:schemeClr val="tx1"/>
          </a:solidFill>
          <a:ln w="285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xmlns="" id="{7DBD52F6-B9B7-4151-8168-BD75ABEB363F}"/>
              </a:ext>
            </a:extLst>
          </p:cNvPr>
          <p:cNvSpPr txBox="1">
            <a:spLocks/>
          </p:cNvSpPr>
          <p:nvPr/>
        </p:nvSpPr>
        <p:spPr>
          <a:xfrm>
            <a:off x="881753" y="619526"/>
            <a:ext cx="4730107" cy="61341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latin typeface="Segoe UI Light" panose="020B0702040204020203" pitchFamily="34" charset="0"/>
                <a:ea typeface="Segoe UI Light" panose="020B0702040204020203" pitchFamily="34" charset="0"/>
                <a:cs typeface="Segoe UI" panose="020B0502040204020203" pitchFamily="34" charset="0"/>
              </a:rPr>
              <a:t>Step 4: creating reports</a:t>
            </a:r>
            <a:endParaRPr lang="en-US" sz="2000" dirty="0">
              <a:latin typeface="Segoe UI Light" panose="020B0702040204020203" pitchFamily="34" charset="0"/>
              <a:ea typeface="Segoe UI Light" panose="020B0702040204020203" pitchFamily="34" charset="0"/>
              <a:cs typeface="Segoe UI" panose="020B0502040204020203" pitchFamily="34" charset="0"/>
            </a:endParaRPr>
          </a:p>
        </p:txBody>
      </p:sp>
      <p:cxnSp>
        <p:nvCxnSpPr>
          <p:cNvPr id="17" name="Straight Connector 16">
            <a:extLst>
              <a:ext uri="{FF2B5EF4-FFF2-40B4-BE49-F238E27FC236}">
                <a16:creationId xmlns:a16="http://schemas.microsoft.com/office/drawing/2014/main" xmlns="" id="{F6A6E1E1-6D89-4F79-89AD-FA017E25ECF0}"/>
              </a:ext>
            </a:extLst>
          </p:cNvPr>
          <p:cNvCxnSpPr>
            <a:cxnSpLocks/>
          </p:cNvCxnSpPr>
          <p:nvPr/>
        </p:nvCxnSpPr>
        <p:spPr>
          <a:xfrm flipH="1">
            <a:off x="457202" y="2068939"/>
            <a:ext cx="5787509" cy="0"/>
          </a:xfrm>
          <a:prstGeom prst="line">
            <a:avLst/>
          </a:prstGeom>
          <a:ln w="50800">
            <a:solidFill>
              <a:schemeClr val="tx2"/>
            </a:solidFill>
          </a:ln>
        </p:spPr>
        <p:style>
          <a:lnRef idx="3">
            <a:schemeClr val="accent1"/>
          </a:lnRef>
          <a:fillRef idx="0">
            <a:schemeClr val="accent1"/>
          </a:fillRef>
          <a:effectRef idx="2">
            <a:schemeClr val="accent1"/>
          </a:effectRef>
          <a:fontRef idx="minor">
            <a:schemeClr val="tx1"/>
          </a:fontRef>
        </p:style>
      </p:cxnSp>
      <p:sp>
        <p:nvSpPr>
          <p:cNvPr id="33" name="Isosceles Triangle 32">
            <a:hlinkClick r:id="" action="ppaction://hlinkshowjump?jump=nextslide"/>
            <a:extLst>
              <a:ext uri="{FF2B5EF4-FFF2-40B4-BE49-F238E27FC236}">
                <a16:creationId xmlns:a16="http://schemas.microsoft.com/office/drawing/2014/main" xmlns="" id="{7D1530CB-1D7F-4FF4-9A1A-3B5B04D248E2}"/>
              </a:ext>
            </a:extLst>
          </p:cNvPr>
          <p:cNvSpPr/>
          <p:nvPr/>
        </p:nvSpPr>
        <p:spPr>
          <a:xfrm rot="5400000">
            <a:off x="12935324" y="3544063"/>
            <a:ext cx="818088" cy="270269"/>
          </a:xfrm>
          <a:prstGeom prst="triangle">
            <a:avLst/>
          </a:prstGeom>
          <a:solidFill>
            <a:schemeClr val="tx1"/>
          </a:solidFill>
          <a:ln w="285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xmlns="" id="{009D427E-407E-4B7F-B3BE-D48F982BE3A1}"/>
              </a:ext>
            </a:extLst>
          </p:cNvPr>
          <p:cNvCxnSpPr>
            <a:cxnSpLocks/>
            <a:stCxn id="24" idx="0"/>
          </p:cNvCxnSpPr>
          <p:nvPr/>
        </p:nvCxnSpPr>
        <p:spPr>
          <a:xfrm flipH="1" flipV="1">
            <a:off x="8511503" y="2565593"/>
            <a:ext cx="233664" cy="62737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xmlns="" id="{09910808-5CEC-4E02-B861-8B6C26FC524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471291" y="535190"/>
            <a:ext cx="2031938" cy="2155087"/>
          </a:xfrm>
          <a:prstGeom prst="rect">
            <a:avLst/>
          </a:prstGeom>
          <a:ln>
            <a:noFill/>
          </a:ln>
          <a:effectLst>
            <a:outerShdw blurRad="190500" algn="tl" rotWithShape="0">
              <a:srgbClr val="000000">
                <a:alpha val="70000"/>
              </a:srgbClr>
            </a:outerShdw>
            <a:softEdge rad="50800"/>
          </a:effectLst>
        </p:spPr>
      </p:pic>
      <p:sp>
        <p:nvSpPr>
          <p:cNvPr id="38" name="Oval 37">
            <a:extLst>
              <a:ext uri="{FF2B5EF4-FFF2-40B4-BE49-F238E27FC236}">
                <a16:creationId xmlns:a16="http://schemas.microsoft.com/office/drawing/2014/main" xmlns="" id="{5B6F995C-EE5A-4578-A22B-3E7C4E328A06}"/>
              </a:ext>
            </a:extLst>
          </p:cNvPr>
          <p:cNvSpPr/>
          <p:nvPr/>
        </p:nvSpPr>
        <p:spPr>
          <a:xfrm flipV="1">
            <a:off x="7682839"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xmlns="" id="{3ED55C91-F2D9-4FD0-9957-E4175E302404}"/>
              </a:ext>
            </a:extLst>
          </p:cNvPr>
          <p:cNvSpPr/>
          <p:nvPr/>
        </p:nvSpPr>
        <p:spPr>
          <a:xfrm flipV="1">
            <a:off x="8031105"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xmlns="" id="{A2B0E926-B889-487D-A03E-4C063786766B}"/>
              </a:ext>
            </a:extLst>
          </p:cNvPr>
          <p:cNvSpPr/>
          <p:nvPr/>
        </p:nvSpPr>
        <p:spPr>
          <a:xfrm flipV="1">
            <a:off x="8379371"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xmlns="" id="{43F9ADC7-39C7-48A7-A1CE-709AAB6B8DE2}"/>
              </a:ext>
            </a:extLst>
          </p:cNvPr>
          <p:cNvSpPr/>
          <p:nvPr/>
        </p:nvSpPr>
        <p:spPr>
          <a:xfrm flipV="1">
            <a:off x="8727637" y="6860112"/>
            <a:ext cx="129826" cy="129826"/>
          </a:xfrm>
          <a:prstGeom prst="ellipse">
            <a:avLst/>
          </a:prstGeom>
          <a:solidFill>
            <a:schemeClr val="tx1"/>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xmlns="" id="{478FB683-2EFE-4E00-BC1E-1F9E36E7BF22}"/>
              </a:ext>
            </a:extLst>
          </p:cNvPr>
          <p:cNvSpPr/>
          <p:nvPr/>
        </p:nvSpPr>
        <p:spPr>
          <a:xfrm flipV="1">
            <a:off x="6292980"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xmlns="" id="{4EFD02D7-7EA7-41C7-99A7-C34E76F6FEB9}"/>
              </a:ext>
            </a:extLst>
          </p:cNvPr>
          <p:cNvSpPr/>
          <p:nvPr/>
        </p:nvSpPr>
        <p:spPr>
          <a:xfrm flipV="1">
            <a:off x="6641246"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xmlns="" id="{C05C2E21-8727-429C-BAFA-706918784CED}"/>
              </a:ext>
            </a:extLst>
          </p:cNvPr>
          <p:cNvSpPr/>
          <p:nvPr/>
        </p:nvSpPr>
        <p:spPr>
          <a:xfrm flipV="1">
            <a:off x="6989512"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xmlns="" id="{07B038B5-EDBB-40D8-B22D-A7E99F7CCA17}"/>
              </a:ext>
            </a:extLst>
          </p:cNvPr>
          <p:cNvSpPr/>
          <p:nvPr/>
        </p:nvSpPr>
        <p:spPr>
          <a:xfrm flipV="1">
            <a:off x="7337778"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xmlns="" id="{615109E2-2390-4176-9085-46B6BF5B7280}"/>
              </a:ext>
            </a:extLst>
          </p:cNvPr>
          <p:cNvSpPr/>
          <p:nvPr/>
        </p:nvSpPr>
        <p:spPr>
          <a:xfrm flipV="1">
            <a:off x="4899916"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xmlns="" id="{C983C5A1-CEC1-4F4F-A6C3-A0F09D3B979B}"/>
              </a:ext>
            </a:extLst>
          </p:cNvPr>
          <p:cNvSpPr/>
          <p:nvPr/>
        </p:nvSpPr>
        <p:spPr>
          <a:xfrm flipV="1">
            <a:off x="5248182"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xmlns="" id="{4DBA3331-37BB-4D20-8DAE-F532135AD1AE}"/>
              </a:ext>
            </a:extLst>
          </p:cNvPr>
          <p:cNvSpPr/>
          <p:nvPr/>
        </p:nvSpPr>
        <p:spPr>
          <a:xfrm flipV="1">
            <a:off x="5596448"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xmlns="" id="{06BBAB44-5E2C-4665-801F-D79A53C23E19}"/>
              </a:ext>
            </a:extLst>
          </p:cNvPr>
          <p:cNvSpPr/>
          <p:nvPr/>
        </p:nvSpPr>
        <p:spPr>
          <a:xfrm flipV="1">
            <a:off x="5944714"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4695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alpha val="86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type="subTitle" idx="1"/>
          </p:nvPr>
        </p:nvSpPr>
        <p:spPr>
          <a:xfrm>
            <a:off x="3273968" y="7657978"/>
            <a:ext cx="6105194" cy="682079"/>
          </a:xfrm>
        </p:spPr>
        <p:txBody>
          <a:bodyPr>
            <a:normAutofit/>
          </a:bodyPr>
          <a:lstStyle/>
          <a:p>
            <a:endParaRPr>
              <a:solidFill>
                <a:srgbClr val="FFFFFF"/>
              </a:solidFill>
            </a:endParaRPr>
          </a:p>
        </p:txBody>
      </p:sp>
      <p:pic>
        <p:nvPicPr>
          <p:cNvPr id="6" name="Picture 5">
            <a:extLst>
              <a:ext uri="{FF2B5EF4-FFF2-40B4-BE49-F238E27FC236}">
                <a16:creationId xmlns:a16="http://schemas.microsoft.com/office/drawing/2014/main" xmlns="" id="{A6E2E94F-81B2-471F-B195-CF44E928DA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24713" y="571956"/>
            <a:ext cx="4066575" cy="4066575"/>
          </a:xfrm>
          <a:prstGeom prst="rect">
            <a:avLst/>
          </a:prstGeom>
          <a:effectLst/>
        </p:spPr>
      </p:pic>
      <p:sp>
        <p:nvSpPr>
          <p:cNvPr id="4" name="TextBox 3">
            <a:extLst>
              <a:ext uri="{FF2B5EF4-FFF2-40B4-BE49-F238E27FC236}">
                <a16:creationId xmlns:a16="http://schemas.microsoft.com/office/drawing/2014/main" xmlns="" id="{1FFF057F-14EF-4097-860D-19979EAF1030}"/>
              </a:ext>
            </a:extLst>
          </p:cNvPr>
          <p:cNvSpPr txBox="1"/>
          <p:nvPr/>
        </p:nvSpPr>
        <p:spPr>
          <a:xfrm>
            <a:off x="2977096" y="5289475"/>
            <a:ext cx="7761809" cy="861774"/>
          </a:xfrm>
          <a:prstGeom prst="rect">
            <a:avLst/>
          </a:prstGeom>
          <a:noFill/>
        </p:spPr>
        <p:txBody>
          <a:bodyPr wrap="square" rtlCol="0">
            <a:spAutoFit/>
          </a:bodyPr>
          <a:lstStyle/>
          <a:p>
            <a:pPr algn="ctr"/>
            <a:r>
              <a:rPr lang="en-US" sz="5000" b="1" dirty="0">
                <a:solidFill>
                  <a:schemeClr val="bg2">
                    <a:lumMod val="75000"/>
                  </a:schemeClr>
                </a:solidFill>
                <a:latin typeface="Franklin Gothic Demi Cond" panose="020B0706030402020204" pitchFamily="34" charset="0"/>
              </a:rPr>
              <a:t>SAVVY SOLUTIONS, LLC.</a:t>
            </a:r>
          </a:p>
        </p:txBody>
      </p:sp>
      <p:sp>
        <p:nvSpPr>
          <p:cNvPr id="7" name="TextBox 6">
            <a:extLst>
              <a:ext uri="{FF2B5EF4-FFF2-40B4-BE49-F238E27FC236}">
                <a16:creationId xmlns:a16="http://schemas.microsoft.com/office/drawing/2014/main" xmlns="" id="{6EE3E2FD-0FE3-477F-8775-691D04B5B72D}"/>
              </a:ext>
            </a:extLst>
          </p:cNvPr>
          <p:cNvSpPr txBox="1"/>
          <p:nvPr/>
        </p:nvSpPr>
        <p:spPr>
          <a:xfrm>
            <a:off x="4446814" y="6236547"/>
            <a:ext cx="4822372" cy="523220"/>
          </a:xfrm>
          <a:prstGeom prst="rect">
            <a:avLst/>
          </a:prstGeom>
          <a:noFill/>
        </p:spPr>
        <p:txBody>
          <a:bodyPr wrap="square" rtlCol="0">
            <a:spAutoFit/>
          </a:bodyPr>
          <a:lstStyle/>
          <a:p>
            <a:pPr algn="ctr"/>
            <a:r>
              <a:rPr lang="en-US" sz="2800" b="1" dirty="0">
                <a:latin typeface="Arial Narrow" panose="020B0606020202030204" pitchFamily="34" charset="0"/>
              </a:rPr>
              <a:t>CUSTOMIZED SQS SOLUTIONS</a:t>
            </a:r>
          </a:p>
        </p:txBody>
      </p:sp>
      <p:sp>
        <p:nvSpPr>
          <p:cNvPr id="9" name="TextBox 8">
            <a:extLst>
              <a:ext uri="{FF2B5EF4-FFF2-40B4-BE49-F238E27FC236}">
                <a16:creationId xmlns:a16="http://schemas.microsoft.com/office/drawing/2014/main" xmlns="" id="{B05E30C3-5EF5-40B3-9E8F-1CEC4B1279E9}"/>
              </a:ext>
            </a:extLst>
          </p:cNvPr>
          <p:cNvSpPr txBox="1"/>
          <p:nvPr/>
        </p:nvSpPr>
        <p:spPr>
          <a:xfrm>
            <a:off x="4824712" y="4686945"/>
            <a:ext cx="4066576" cy="830997"/>
          </a:xfrm>
          <a:prstGeom prst="rect">
            <a:avLst/>
          </a:prstGeom>
          <a:noFill/>
        </p:spPr>
        <p:txBody>
          <a:bodyPr wrap="square" rtlCol="0">
            <a:spAutoFit/>
          </a:bodyPr>
          <a:lstStyle/>
          <a:p>
            <a:pPr algn="ctr"/>
            <a:r>
              <a:rPr lang="en-US" sz="4800" dirty="0">
                <a:solidFill>
                  <a:schemeClr val="bg2">
                    <a:lumMod val="40000"/>
                    <a:lumOff val="60000"/>
                  </a:schemeClr>
                </a:solidFill>
                <a:latin typeface="Arial Narrow" panose="020B0606020202030204" pitchFamily="34" charset="0"/>
              </a:rPr>
              <a:t>BA-DER</a:t>
            </a:r>
          </a:p>
        </p:txBody>
      </p:sp>
    </p:spTree>
    <p:extLst>
      <p:ext uri="{BB962C8B-B14F-4D97-AF65-F5344CB8AC3E}">
        <p14:creationId xmlns:p14="http://schemas.microsoft.com/office/powerpoint/2010/main" val="3782707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1">
            <a:extLst>
              <a:ext uri="{FF2B5EF4-FFF2-40B4-BE49-F238E27FC236}">
                <a16:creationId xmlns:a16="http://schemas.microsoft.com/office/drawing/2014/main" xmlns="" id="{4C9CB31B-CC77-4579-892D-DD14B798792E}"/>
              </a:ext>
            </a:extLst>
          </p:cNvPr>
          <p:cNvSpPr>
            <a:spLocks noGrp="1"/>
          </p:cNvSpPr>
          <p:nvPr>
            <p:ph type="title"/>
          </p:nvPr>
        </p:nvSpPr>
        <p:spPr>
          <a:xfrm>
            <a:off x="1042579" y="421938"/>
            <a:ext cx="9435739" cy="1507067"/>
          </a:xfrm>
        </p:spPr>
        <p:txBody>
          <a:bodyPr>
            <a:normAutofit fontScale="90000"/>
          </a:bodyPr>
          <a:lstStyle/>
          <a:p>
            <a:r>
              <a:rPr lang="en-US" sz="5300" b="1" i="1" dirty="0">
                <a:latin typeface="+mn-lt"/>
                <a:ea typeface="Segoe UI Light" panose="020B0702040204020203" pitchFamily="34" charset="0"/>
                <a:cs typeface="Segoe UI" panose="020B0502040204020203" pitchFamily="34" charset="0"/>
              </a:rPr>
              <a:t>Quotations</a:t>
            </a:r>
            <a:r>
              <a:rPr lang="en-US" sz="4000" b="1" i="1" dirty="0">
                <a:latin typeface="Trebuchet MS" panose="020B0603020202020204" pitchFamily="34" charset="0"/>
                <a:ea typeface="Segoe UI Light" panose="020B0702040204020203" pitchFamily="34" charset="0"/>
                <a:cs typeface="Segoe UI" panose="020B0502040204020203" pitchFamily="34" charset="0"/>
              </a:rPr>
              <a:t/>
            </a:r>
            <a:br>
              <a:rPr lang="en-US" sz="4000" b="1" i="1" dirty="0">
                <a:latin typeface="Trebuchet MS" panose="020B0603020202020204" pitchFamily="34" charset="0"/>
                <a:ea typeface="Segoe UI Light" panose="020B0702040204020203" pitchFamily="34" charset="0"/>
                <a:cs typeface="Segoe UI" panose="020B0502040204020203" pitchFamily="34" charset="0"/>
              </a:rPr>
            </a:br>
            <a:r>
              <a:rPr lang="en-US" sz="2900" dirty="0">
                <a:latin typeface="Trebuchet MS" panose="020B0603020202020204" pitchFamily="34" charset="0"/>
                <a:ea typeface="Segoe UI Light" panose="020B0702040204020203" pitchFamily="34" charset="0"/>
                <a:cs typeface="Segoe UI" panose="020B0502040204020203" pitchFamily="34" charset="0"/>
              </a:rPr>
              <a:t>a Customized </a:t>
            </a:r>
            <a:r>
              <a:rPr lang="en-US" sz="2900" dirty="0" err="1">
                <a:latin typeface="Trebuchet MS" panose="020B0603020202020204" pitchFamily="34" charset="0"/>
                <a:ea typeface="Segoe UI Light" panose="020B0702040204020203" pitchFamily="34" charset="0"/>
                <a:cs typeface="Segoe UI" panose="020B0502040204020203" pitchFamily="34" charset="0"/>
              </a:rPr>
              <a:t>sqs</a:t>
            </a:r>
            <a:r>
              <a:rPr lang="en-US" sz="2900" dirty="0">
                <a:latin typeface="Trebuchet MS" panose="020B0603020202020204" pitchFamily="34" charset="0"/>
                <a:ea typeface="Segoe UI Light" panose="020B0702040204020203" pitchFamily="34" charset="0"/>
                <a:cs typeface="Segoe UI" panose="020B0502040204020203" pitchFamily="34" charset="0"/>
              </a:rPr>
              <a:t> solution for all your quoting needs</a:t>
            </a:r>
          </a:p>
        </p:txBody>
      </p:sp>
      <p:sp>
        <p:nvSpPr>
          <p:cNvPr id="42" name="Content Placeholder 2">
            <a:extLst>
              <a:ext uri="{FF2B5EF4-FFF2-40B4-BE49-F238E27FC236}">
                <a16:creationId xmlns:a16="http://schemas.microsoft.com/office/drawing/2014/main" xmlns="" id="{F1EFF790-4414-45C7-BC2D-30C13D1A0344}"/>
              </a:ext>
            </a:extLst>
          </p:cNvPr>
          <p:cNvSpPr>
            <a:spLocks noGrp="1"/>
          </p:cNvSpPr>
          <p:nvPr>
            <p:ph idx="1"/>
          </p:nvPr>
        </p:nvSpPr>
        <p:spPr>
          <a:xfrm>
            <a:off x="622759" y="2413059"/>
            <a:ext cx="4506686" cy="3279480"/>
          </a:xfrm>
        </p:spPr>
        <p:txBody>
          <a:bodyPr>
            <a:noAutofit/>
          </a:bodyPr>
          <a:lstStyle/>
          <a:p>
            <a:endParaRPr lang="en-US" sz="1600" b="1" dirty="0">
              <a:solidFill>
                <a:schemeClr val="tx1"/>
              </a:solidFill>
              <a:latin typeface="Segoe UI Semilight" panose="020B0702040204020203" pitchFamily="34" charset="0"/>
              <a:ea typeface="Segoe UI Semilight" panose="020B0702040204020203" pitchFamily="34" charset="0"/>
              <a:cs typeface="Segoe UI" panose="020B0502040204020203" pitchFamily="34" charset="0"/>
            </a:endParaRPr>
          </a:p>
          <a:p>
            <a:r>
              <a:rPr lang="en-US" sz="1600" b="1" dirty="0">
                <a:solidFill>
                  <a:schemeClr val="tx1"/>
                </a:solidFill>
                <a:latin typeface="Segoe UI Semilight" panose="020B0702040204020203" pitchFamily="34" charset="0"/>
                <a:ea typeface="Segoe UI Semilight" panose="020B0702040204020203" pitchFamily="34" charset="0"/>
                <a:cs typeface="Segoe UI" panose="020B0502040204020203" pitchFamily="34" charset="0"/>
              </a:rPr>
              <a:t>Access the site securely from any web-browser, anytime, anywhere!</a:t>
            </a:r>
          </a:p>
          <a:p>
            <a:r>
              <a:rPr lang="en-US" sz="1600" b="1" dirty="0">
                <a:solidFill>
                  <a:schemeClr val="tx1"/>
                </a:solidFill>
                <a:latin typeface="Segoe UI Semilight" panose="020B0702040204020203" pitchFamily="34" charset="0"/>
                <a:ea typeface="Segoe UI Semilight" panose="020B0702040204020203" pitchFamily="34" charset="0"/>
                <a:cs typeface="Segoe UI" panose="020B0502040204020203" pitchFamily="34" charset="0"/>
              </a:rPr>
              <a:t>Login with a unique user ID and password, created specifically for your companies needs.</a:t>
            </a:r>
          </a:p>
          <a:p>
            <a:r>
              <a:rPr lang="en-US" sz="1600" b="1" dirty="0">
                <a:solidFill>
                  <a:schemeClr val="tx1"/>
                </a:solidFill>
                <a:latin typeface="Segoe UI Semilight" panose="020B0702040204020203" pitchFamily="34" charset="0"/>
                <a:ea typeface="Segoe UI Semilight" panose="020B0702040204020203" pitchFamily="34" charset="0"/>
                <a:cs typeface="Segoe UI" panose="020B0502040204020203" pitchFamily="34" charset="0"/>
              </a:rPr>
              <a:t>You can create as many user ID’s as you’d like to accommodate any number of sales reps.</a:t>
            </a:r>
          </a:p>
        </p:txBody>
      </p:sp>
      <p:sp>
        <p:nvSpPr>
          <p:cNvPr id="43" name="Title 1">
            <a:extLst>
              <a:ext uri="{FF2B5EF4-FFF2-40B4-BE49-F238E27FC236}">
                <a16:creationId xmlns:a16="http://schemas.microsoft.com/office/drawing/2014/main" xmlns="" id="{FE7E8FB8-4398-4C24-A683-9F6C2C05FD97}"/>
              </a:ext>
            </a:extLst>
          </p:cNvPr>
          <p:cNvSpPr txBox="1">
            <a:spLocks/>
          </p:cNvSpPr>
          <p:nvPr/>
        </p:nvSpPr>
        <p:spPr>
          <a:xfrm>
            <a:off x="741019" y="2147615"/>
            <a:ext cx="5889770" cy="591243"/>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2800" b="1" dirty="0"/>
              <a:t>T</a:t>
            </a:r>
            <a:r>
              <a:rPr lang="en-US" sz="2400" b="1" dirty="0"/>
              <a:t>O BEGIN, visit our SECURE SITE AT</a:t>
            </a:r>
          </a:p>
        </p:txBody>
      </p:sp>
      <p:pic>
        <p:nvPicPr>
          <p:cNvPr id="44" name="Picture 43">
            <a:extLst>
              <a:ext uri="{FF2B5EF4-FFF2-40B4-BE49-F238E27FC236}">
                <a16:creationId xmlns:a16="http://schemas.microsoft.com/office/drawing/2014/main" xmlns="" id="{20C67FF7-C0CB-45D2-9DB0-DB2A2D61E32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18871" y="456948"/>
            <a:ext cx="1956111" cy="1956111"/>
          </a:xfrm>
          <a:prstGeom prst="rect">
            <a:avLst/>
          </a:prstGeom>
          <a:effectLst/>
        </p:spPr>
      </p:pic>
      <p:sp>
        <p:nvSpPr>
          <p:cNvPr id="45" name="Content Placeholder 2">
            <a:extLst>
              <a:ext uri="{FF2B5EF4-FFF2-40B4-BE49-F238E27FC236}">
                <a16:creationId xmlns:a16="http://schemas.microsoft.com/office/drawing/2014/main" xmlns="" id="{E9DD5950-A6D8-4646-BAA0-68AF2548AF2E}"/>
              </a:ext>
            </a:extLst>
          </p:cNvPr>
          <p:cNvSpPr txBox="1">
            <a:spLocks/>
          </p:cNvSpPr>
          <p:nvPr/>
        </p:nvSpPr>
        <p:spPr>
          <a:xfrm>
            <a:off x="6591812" y="2198396"/>
            <a:ext cx="4248086" cy="516737"/>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en-US" b="1" u="sng" dirty="0">
                <a:solidFill>
                  <a:schemeClr val="bg1"/>
                </a:solidFill>
                <a:latin typeface="Segoe UI Semilight" panose="020B0702040204020203" pitchFamily="34" charset="0"/>
                <a:ea typeface="Segoe UI Semilight" panose="020B0702040204020203" pitchFamily="34" charset="0"/>
                <a:cs typeface="Segoe UI" panose="020B0502040204020203" pitchFamily="34" charset="0"/>
              </a:rPr>
              <a:t>https://quotations.azurewebsites.net</a:t>
            </a:r>
          </a:p>
        </p:txBody>
      </p:sp>
      <p:pic>
        <p:nvPicPr>
          <p:cNvPr id="46" name="Picture 45">
            <a:extLst>
              <a:ext uri="{FF2B5EF4-FFF2-40B4-BE49-F238E27FC236}">
                <a16:creationId xmlns:a16="http://schemas.microsoft.com/office/drawing/2014/main" xmlns="" id="{114CD932-C744-42ED-8732-E70A582E9F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6694" y="3122974"/>
            <a:ext cx="6838458" cy="3369127"/>
          </a:xfrm>
          <a:prstGeom prst="rect">
            <a:avLst/>
          </a:prstGeom>
          <a:effectLst>
            <a:glow rad="127000">
              <a:schemeClr val="tx1">
                <a:alpha val="60000"/>
              </a:schemeClr>
            </a:glow>
          </a:effectLst>
        </p:spPr>
      </p:pic>
      <p:sp>
        <p:nvSpPr>
          <p:cNvPr id="47" name="Arrow: Curved Down 46">
            <a:extLst>
              <a:ext uri="{FF2B5EF4-FFF2-40B4-BE49-F238E27FC236}">
                <a16:creationId xmlns:a16="http://schemas.microsoft.com/office/drawing/2014/main" xmlns="" id="{E26DABF5-EAD4-4A83-8C63-3EB0E833110E}"/>
              </a:ext>
            </a:extLst>
          </p:cNvPr>
          <p:cNvSpPr/>
          <p:nvPr/>
        </p:nvSpPr>
        <p:spPr>
          <a:xfrm rot="4947082">
            <a:off x="10658454" y="2613103"/>
            <a:ext cx="1202795" cy="645565"/>
          </a:xfrm>
          <a:prstGeom prst="curvedDownArrow">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 name="Straight Connector 16">
            <a:extLst>
              <a:ext uri="{FF2B5EF4-FFF2-40B4-BE49-F238E27FC236}">
                <a16:creationId xmlns:a16="http://schemas.microsoft.com/office/drawing/2014/main" xmlns="" id="{4F0EB502-6EBD-4341-971E-3B06BA0CAF48}"/>
              </a:ext>
            </a:extLst>
          </p:cNvPr>
          <p:cNvCxnSpPr>
            <a:cxnSpLocks/>
          </p:cNvCxnSpPr>
          <p:nvPr/>
        </p:nvCxnSpPr>
        <p:spPr>
          <a:xfrm flipH="1">
            <a:off x="457201" y="2068939"/>
            <a:ext cx="9933709" cy="0"/>
          </a:xfrm>
          <a:prstGeom prst="line">
            <a:avLst/>
          </a:prstGeom>
          <a:ln w="50800">
            <a:solidFill>
              <a:schemeClr val="tx2"/>
            </a:solidFill>
          </a:ln>
        </p:spPr>
        <p:style>
          <a:lnRef idx="3">
            <a:schemeClr val="accent1"/>
          </a:lnRef>
          <a:fillRef idx="0">
            <a:schemeClr val="accent1"/>
          </a:fillRef>
          <a:effectRef idx="2">
            <a:schemeClr val="accent1"/>
          </a:effectRef>
          <a:fontRef idx="minor">
            <a:schemeClr val="tx1"/>
          </a:fontRef>
        </p:style>
      </p:cxnSp>
      <p:sp>
        <p:nvSpPr>
          <p:cNvPr id="63" name="Isosceles Triangle 62">
            <a:hlinkClick r:id="" action="ppaction://hlinkshowjump?jump=nextslide"/>
            <a:extLst>
              <a:ext uri="{FF2B5EF4-FFF2-40B4-BE49-F238E27FC236}">
                <a16:creationId xmlns:a16="http://schemas.microsoft.com/office/drawing/2014/main" xmlns="" id="{205A8B2F-6BFE-4272-88BA-0E8F4DB0ED1D}"/>
              </a:ext>
            </a:extLst>
          </p:cNvPr>
          <p:cNvSpPr/>
          <p:nvPr/>
        </p:nvSpPr>
        <p:spPr>
          <a:xfrm rot="5400000">
            <a:off x="12935324" y="3544063"/>
            <a:ext cx="818088" cy="270269"/>
          </a:xfrm>
          <a:prstGeom prst="triangle">
            <a:avLst/>
          </a:prstGeom>
          <a:solidFill>
            <a:schemeClr val="tx1"/>
          </a:solidFill>
          <a:ln w="285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itle 1">
            <a:extLst>
              <a:ext uri="{FF2B5EF4-FFF2-40B4-BE49-F238E27FC236}">
                <a16:creationId xmlns:a16="http://schemas.microsoft.com/office/drawing/2014/main" xmlns="" id="{36D44212-DE72-4E8A-BD2C-88128D703EEE}"/>
              </a:ext>
            </a:extLst>
          </p:cNvPr>
          <p:cNvSpPr txBox="1">
            <a:spLocks/>
          </p:cNvSpPr>
          <p:nvPr/>
        </p:nvSpPr>
        <p:spPr>
          <a:xfrm>
            <a:off x="705239" y="5569159"/>
            <a:ext cx="4341726" cy="613415"/>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dirty="0">
                <a:latin typeface="Segoe UI Light" panose="020B0702040204020203" pitchFamily="34" charset="0"/>
                <a:ea typeface="Segoe UI Light" panose="020B0702040204020203" pitchFamily="34" charset="0"/>
                <a:cs typeface="Segoe UI" panose="020B0502040204020203" pitchFamily="34" charset="0"/>
              </a:rPr>
              <a:t>…Continue on to the ‘</a:t>
            </a:r>
            <a:r>
              <a:rPr lang="en-US" sz="2000" b="1" dirty="0">
                <a:latin typeface="Segoe UI Light" panose="020B0702040204020203" pitchFamily="34" charset="0"/>
                <a:ea typeface="Segoe UI Light" panose="020B0702040204020203" pitchFamily="34" charset="0"/>
                <a:cs typeface="Segoe UI" panose="020B0502040204020203" pitchFamily="34" charset="0"/>
              </a:rPr>
              <a:t>Pick lists setup’ </a:t>
            </a:r>
            <a:r>
              <a:rPr lang="en-US" sz="2000" dirty="0">
                <a:latin typeface="Segoe UI Light" panose="020B0702040204020203" pitchFamily="34" charset="0"/>
                <a:ea typeface="Segoe UI Light" panose="020B0702040204020203" pitchFamily="34" charset="0"/>
                <a:cs typeface="Segoe UI" panose="020B0502040204020203" pitchFamily="34" charset="0"/>
              </a:rPr>
              <a:t>tab</a:t>
            </a:r>
            <a:r>
              <a:rPr lang="en-US" sz="2000" b="1" dirty="0">
                <a:latin typeface="Segoe UI Light" panose="020B0702040204020203" pitchFamily="34" charset="0"/>
                <a:ea typeface="Segoe UI Light" panose="020B0702040204020203" pitchFamily="34" charset="0"/>
                <a:cs typeface="Segoe UI" panose="020B0502040204020203" pitchFamily="34" charset="0"/>
              </a:rPr>
              <a:t> </a:t>
            </a:r>
            <a:r>
              <a:rPr lang="en-US" sz="2000" dirty="0">
                <a:latin typeface="Segoe UI Light" panose="020B0702040204020203" pitchFamily="34" charset="0"/>
                <a:ea typeface="Segoe UI Light" panose="020B0702040204020203" pitchFamily="34" charset="0"/>
                <a:cs typeface="Segoe UI" panose="020B0502040204020203" pitchFamily="34" charset="0"/>
              </a:rPr>
              <a:t>ON THE NEXT PAGE</a:t>
            </a:r>
          </a:p>
        </p:txBody>
      </p:sp>
      <p:sp>
        <p:nvSpPr>
          <p:cNvPr id="20" name="Oval 19">
            <a:extLst>
              <a:ext uri="{FF2B5EF4-FFF2-40B4-BE49-F238E27FC236}">
                <a16:creationId xmlns:a16="http://schemas.microsoft.com/office/drawing/2014/main" xmlns="" id="{F68199D5-1E62-4E86-B693-46103FC7956A}"/>
              </a:ext>
            </a:extLst>
          </p:cNvPr>
          <p:cNvSpPr/>
          <p:nvPr/>
        </p:nvSpPr>
        <p:spPr>
          <a:xfrm flipV="1">
            <a:off x="7682839"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xmlns="" id="{BFF6B5F4-0CCC-4C22-AE58-4A505811A237}"/>
              </a:ext>
            </a:extLst>
          </p:cNvPr>
          <p:cNvSpPr/>
          <p:nvPr/>
        </p:nvSpPr>
        <p:spPr>
          <a:xfrm flipV="1">
            <a:off x="8031105"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xmlns="" id="{07D5CA4D-E746-4D3A-82D6-E0E99CFC70B9}"/>
              </a:ext>
            </a:extLst>
          </p:cNvPr>
          <p:cNvSpPr/>
          <p:nvPr/>
        </p:nvSpPr>
        <p:spPr>
          <a:xfrm flipV="1">
            <a:off x="8379371"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xmlns="" id="{BA863D6F-092F-4E27-8F89-5310337A7F9D}"/>
              </a:ext>
            </a:extLst>
          </p:cNvPr>
          <p:cNvSpPr/>
          <p:nvPr/>
        </p:nvSpPr>
        <p:spPr>
          <a:xfrm flipV="1">
            <a:off x="8727637"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xmlns="" id="{D5EC9F9F-EC24-42B3-B5BA-7B552ADD50E3}"/>
              </a:ext>
            </a:extLst>
          </p:cNvPr>
          <p:cNvSpPr/>
          <p:nvPr/>
        </p:nvSpPr>
        <p:spPr>
          <a:xfrm flipV="1">
            <a:off x="6292980"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xmlns="" id="{3EDCE4FF-D137-4B82-BBE6-21995D012230}"/>
              </a:ext>
            </a:extLst>
          </p:cNvPr>
          <p:cNvSpPr/>
          <p:nvPr/>
        </p:nvSpPr>
        <p:spPr>
          <a:xfrm flipV="1">
            <a:off x="6641246"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xmlns="" id="{85BF5879-87A1-423F-B02C-1E7505066BC5}"/>
              </a:ext>
            </a:extLst>
          </p:cNvPr>
          <p:cNvSpPr/>
          <p:nvPr/>
        </p:nvSpPr>
        <p:spPr>
          <a:xfrm flipV="1">
            <a:off x="6989512"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xmlns="" id="{38E42780-7F7E-4A90-9017-2486D1778E2F}"/>
              </a:ext>
            </a:extLst>
          </p:cNvPr>
          <p:cNvSpPr/>
          <p:nvPr/>
        </p:nvSpPr>
        <p:spPr>
          <a:xfrm flipV="1">
            <a:off x="7337778"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xmlns="" id="{38FB15F5-2FDC-49DD-BA36-25AF56796375}"/>
              </a:ext>
            </a:extLst>
          </p:cNvPr>
          <p:cNvSpPr/>
          <p:nvPr/>
        </p:nvSpPr>
        <p:spPr>
          <a:xfrm flipV="1">
            <a:off x="4899916" y="6860112"/>
            <a:ext cx="129826" cy="129826"/>
          </a:xfrm>
          <a:prstGeom prst="ellipse">
            <a:avLst/>
          </a:prstGeom>
          <a:solidFill>
            <a:schemeClr val="tx1"/>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xmlns="" id="{84E2B580-1554-4459-BBDD-DDC07C605F4F}"/>
              </a:ext>
            </a:extLst>
          </p:cNvPr>
          <p:cNvSpPr/>
          <p:nvPr/>
        </p:nvSpPr>
        <p:spPr>
          <a:xfrm flipV="1">
            <a:off x="5248182"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xmlns="" id="{B60E495D-C0C5-4BB3-80EC-5FF5B3217F78}"/>
              </a:ext>
            </a:extLst>
          </p:cNvPr>
          <p:cNvSpPr/>
          <p:nvPr/>
        </p:nvSpPr>
        <p:spPr>
          <a:xfrm flipV="1">
            <a:off x="5596448"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xmlns="" id="{461062E0-02F8-48B6-927A-0AD8D9C58378}"/>
              </a:ext>
            </a:extLst>
          </p:cNvPr>
          <p:cNvSpPr/>
          <p:nvPr/>
        </p:nvSpPr>
        <p:spPr>
          <a:xfrm flipV="1">
            <a:off x="5944714"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3293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xmlns="" id="{F33CE7FC-C1A3-45E5-91DD-1921532AB5A6}"/>
              </a:ext>
            </a:extLst>
          </p:cNvPr>
          <p:cNvSpPr>
            <a:spLocks noGrp="1"/>
          </p:cNvSpPr>
          <p:nvPr>
            <p:ph type="title"/>
          </p:nvPr>
        </p:nvSpPr>
        <p:spPr>
          <a:xfrm>
            <a:off x="1136922" y="774620"/>
            <a:ext cx="9435739" cy="1507067"/>
          </a:xfrm>
        </p:spPr>
        <p:txBody>
          <a:bodyPr>
            <a:normAutofit/>
          </a:bodyPr>
          <a:lstStyle/>
          <a:p>
            <a:r>
              <a:rPr lang="en-US" sz="4400" b="1" i="1" dirty="0">
                <a:latin typeface="Trebuchet MS" panose="020B0603020202020204" pitchFamily="34" charset="0"/>
                <a:ea typeface="Segoe UI Light" panose="020B0702040204020203" pitchFamily="34" charset="0"/>
                <a:cs typeface="Segoe UI" panose="020B0502040204020203" pitchFamily="34" charset="0"/>
              </a:rPr>
              <a:t>Pick lists setup</a:t>
            </a:r>
            <a:endParaRPr lang="en-US" sz="4400" dirty="0">
              <a:latin typeface="Trebuchet MS" panose="020B0603020202020204" pitchFamily="34" charset="0"/>
              <a:ea typeface="Segoe UI Light" panose="020B07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xmlns="" id="{60106C6B-49E2-4E93-AEC3-AA4886AC999D}"/>
              </a:ext>
            </a:extLst>
          </p:cNvPr>
          <p:cNvSpPr>
            <a:spLocks noGrp="1"/>
          </p:cNvSpPr>
          <p:nvPr>
            <p:ph idx="1"/>
          </p:nvPr>
        </p:nvSpPr>
        <p:spPr>
          <a:xfrm>
            <a:off x="881753" y="2101311"/>
            <a:ext cx="4366429" cy="4038601"/>
          </a:xfrm>
        </p:spPr>
        <p:txBody>
          <a:bodyPr>
            <a:normAutofit/>
          </a:bodyPr>
          <a:lstStyle/>
          <a:p>
            <a:r>
              <a:rPr lang="en-US" sz="1400" b="1" dirty="0">
                <a:solidFill>
                  <a:schemeClr val="tx1"/>
                </a:solidFill>
                <a:latin typeface="Segoe UI Semilight" panose="020B0702040204020203" pitchFamily="34" charset="0"/>
                <a:ea typeface="Segoe UI Semilight" panose="020B0702040204020203" pitchFamily="34" charset="0"/>
                <a:cs typeface="Segoe UI" panose="020B0502040204020203" pitchFamily="34" charset="0"/>
              </a:rPr>
              <a:t>Under “Pick Lists Setup”, you’ll begin to set-up your companies' standards.  Set your desired product applications, packaging options, freight and payment terms. </a:t>
            </a:r>
          </a:p>
          <a:p>
            <a:r>
              <a:rPr lang="en-US" sz="1400" b="1" dirty="0">
                <a:solidFill>
                  <a:schemeClr val="tx1"/>
                </a:solidFill>
                <a:latin typeface="Segoe UI Semilight" panose="020B0702040204020203" pitchFamily="34" charset="0"/>
                <a:ea typeface="Segoe UI Semilight" panose="020B0702040204020203" pitchFamily="34" charset="0"/>
                <a:cs typeface="Segoe UI" panose="020B0502040204020203" pitchFamily="34" charset="0"/>
              </a:rPr>
              <a:t>Simply click on each of the options on the drop-down menu to quickly and easily set your unique standards.</a:t>
            </a:r>
          </a:p>
          <a:p>
            <a:r>
              <a:rPr lang="en-US" sz="1400" b="1" dirty="0">
                <a:solidFill>
                  <a:schemeClr val="tx1"/>
                </a:solidFill>
                <a:latin typeface="Segoe UI Semilight" panose="020B0702040204020203" pitchFamily="34" charset="0"/>
                <a:ea typeface="Segoe UI Semilight" panose="020B0702040204020203" pitchFamily="34" charset="0"/>
                <a:cs typeface="Segoe UI" panose="020B0502040204020203" pitchFamily="34" charset="0"/>
              </a:rPr>
              <a:t>These standards need only to be entered once and do not need to be entered again in the future (although you may revise and add to these terms at any time)</a:t>
            </a:r>
          </a:p>
          <a:p>
            <a:r>
              <a:rPr lang="en-US" sz="1400" b="1" dirty="0">
                <a:solidFill>
                  <a:schemeClr val="tx1"/>
                </a:solidFill>
                <a:latin typeface="Segoe UI Semilight" panose="020B0702040204020203" pitchFamily="34" charset="0"/>
                <a:ea typeface="Segoe UI Semilight" panose="020B0702040204020203" pitchFamily="34" charset="0"/>
                <a:cs typeface="Segoe UI" panose="020B0502040204020203" pitchFamily="34" charset="0"/>
              </a:rPr>
              <a:t>The information added to your Pick Lists Setup will be used when creating your quote.</a:t>
            </a:r>
          </a:p>
        </p:txBody>
      </p:sp>
      <p:pic>
        <p:nvPicPr>
          <p:cNvPr id="23" name="Picture 22">
            <a:extLst>
              <a:ext uri="{FF2B5EF4-FFF2-40B4-BE49-F238E27FC236}">
                <a16:creationId xmlns:a16="http://schemas.microsoft.com/office/drawing/2014/main" xmlns="" id="{A14FAE64-5212-43B2-8DFA-57FA3E1D327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1555" b="9178"/>
          <a:stretch/>
        </p:blipFill>
        <p:spPr>
          <a:xfrm>
            <a:off x="5512866" y="3117685"/>
            <a:ext cx="6842286" cy="3374416"/>
          </a:xfrm>
          <a:prstGeom prst="rect">
            <a:avLst/>
          </a:prstGeom>
          <a:ln>
            <a:noFill/>
          </a:ln>
          <a:effectLst>
            <a:softEdge rad="76200"/>
          </a:effectLst>
        </p:spPr>
      </p:pic>
      <p:sp>
        <p:nvSpPr>
          <p:cNvPr id="24" name="Rectangle: Rounded Corners 23">
            <a:extLst>
              <a:ext uri="{FF2B5EF4-FFF2-40B4-BE49-F238E27FC236}">
                <a16:creationId xmlns:a16="http://schemas.microsoft.com/office/drawing/2014/main" xmlns="" id="{F72B8B61-EA7A-40FA-A02D-6050003E56D7}"/>
              </a:ext>
            </a:extLst>
          </p:cNvPr>
          <p:cNvSpPr/>
          <p:nvPr/>
        </p:nvSpPr>
        <p:spPr>
          <a:xfrm>
            <a:off x="6096365" y="3161244"/>
            <a:ext cx="1219587" cy="92699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hlinkClick r:id="" action="ppaction://hlinkshowjump?jump=previousslide"/>
            <a:extLst>
              <a:ext uri="{FF2B5EF4-FFF2-40B4-BE49-F238E27FC236}">
                <a16:creationId xmlns:a16="http://schemas.microsoft.com/office/drawing/2014/main" xmlns="" id="{6203A871-F164-4B02-8883-49A9DCAC658F}"/>
              </a:ext>
            </a:extLst>
          </p:cNvPr>
          <p:cNvSpPr/>
          <p:nvPr/>
        </p:nvSpPr>
        <p:spPr>
          <a:xfrm rot="16200000">
            <a:off x="107" y="3522466"/>
            <a:ext cx="818088" cy="270269"/>
          </a:xfrm>
          <a:prstGeom prst="triangle">
            <a:avLst/>
          </a:prstGeom>
          <a:solidFill>
            <a:schemeClr val="tx1"/>
          </a:solidFill>
          <a:ln w="285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xmlns="" id="{7DBD52F6-B9B7-4151-8168-BD75ABEB363F}"/>
              </a:ext>
            </a:extLst>
          </p:cNvPr>
          <p:cNvSpPr txBox="1">
            <a:spLocks/>
          </p:cNvSpPr>
          <p:nvPr/>
        </p:nvSpPr>
        <p:spPr>
          <a:xfrm>
            <a:off x="881753" y="619526"/>
            <a:ext cx="4730107" cy="61341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latin typeface="Segoe UI Light" panose="020B0702040204020203" pitchFamily="34" charset="0"/>
                <a:ea typeface="Segoe UI Light" panose="020B0702040204020203" pitchFamily="34" charset="0"/>
                <a:cs typeface="Segoe UI" panose="020B0502040204020203" pitchFamily="34" charset="0"/>
              </a:rPr>
              <a:t>Step 1: company setup</a:t>
            </a:r>
            <a:endParaRPr lang="en-US" sz="2000" dirty="0">
              <a:latin typeface="Segoe UI Light" panose="020B0702040204020203" pitchFamily="34" charset="0"/>
              <a:ea typeface="Segoe UI Light" panose="020B0702040204020203" pitchFamily="34" charset="0"/>
              <a:cs typeface="Segoe UI" panose="020B0502040204020203" pitchFamily="34" charset="0"/>
            </a:endParaRPr>
          </a:p>
        </p:txBody>
      </p:sp>
      <p:cxnSp>
        <p:nvCxnSpPr>
          <p:cNvPr id="17" name="Straight Connector 16">
            <a:extLst>
              <a:ext uri="{FF2B5EF4-FFF2-40B4-BE49-F238E27FC236}">
                <a16:creationId xmlns:a16="http://schemas.microsoft.com/office/drawing/2014/main" xmlns="" id="{F6A6E1E1-6D89-4F79-89AD-FA017E25ECF0}"/>
              </a:ext>
            </a:extLst>
          </p:cNvPr>
          <p:cNvCxnSpPr>
            <a:cxnSpLocks/>
          </p:cNvCxnSpPr>
          <p:nvPr/>
        </p:nvCxnSpPr>
        <p:spPr>
          <a:xfrm flipH="1">
            <a:off x="457202" y="2068939"/>
            <a:ext cx="5787509" cy="0"/>
          </a:xfrm>
          <a:prstGeom prst="line">
            <a:avLst/>
          </a:prstGeom>
          <a:ln w="50800">
            <a:solidFill>
              <a:schemeClr val="tx2"/>
            </a:solidFill>
          </a:ln>
        </p:spPr>
        <p:style>
          <a:lnRef idx="3">
            <a:schemeClr val="accent1"/>
          </a:lnRef>
          <a:fillRef idx="0">
            <a:schemeClr val="accent1"/>
          </a:fillRef>
          <a:effectRef idx="2">
            <a:schemeClr val="accent1"/>
          </a:effectRef>
          <a:fontRef idx="minor">
            <a:schemeClr val="tx1"/>
          </a:fontRef>
        </p:style>
      </p:cxnSp>
      <p:sp>
        <p:nvSpPr>
          <p:cNvPr id="20" name="Title 1">
            <a:extLst>
              <a:ext uri="{FF2B5EF4-FFF2-40B4-BE49-F238E27FC236}">
                <a16:creationId xmlns:a16="http://schemas.microsoft.com/office/drawing/2014/main" xmlns="" id="{469ADA3C-2122-4DB3-9FDF-CAE3CC1B0D1E}"/>
              </a:ext>
            </a:extLst>
          </p:cNvPr>
          <p:cNvSpPr txBox="1">
            <a:spLocks/>
          </p:cNvSpPr>
          <p:nvPr/>
        </p:nvSpPr>
        <p:spPr>
          <a:xfrm>
            <a:off x="457202" y="5927165"/>
            <a:ext cx="4854616" cy="613415"/>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dirty="0">
                <a:latin typeface="Segoe UI Light" panose="020B0702040204020203" pitchFamily="34" charset="0"/>
                <a:ea typeface="Segoe UI Light" panose="020B0702040204020203" pitchFamily="34" charset="0"/>
                <a:cs typeface="Segoe UI" panose="020B0502040204020203" pitchFamily="34" charset="0"/>
              </a:rPr>
              <a:t>…Continue on to the ‘</a:t>
            </a:r>
            <a:r>
              <a:rPr lang="en-US" sz="2000" b="1" dirty="0">
                <a:latin typeface="Segoe UI Light" panose="020B0702040204020203" pitchFamily="34" charset="0"/>
                <a:ea typeface="Segoe UI Light" panose="020B0702040204020203" pitchFamily="34" charset="0"/>
                <a:cs typeface="Segoe UI" panose="020B0502040204020203" pitchFamily="34" charset="0"/>
              </a:rPr>
              <a:t>PRODUCT CONFIGURATION’ </a:t>
            </a:r>
            <a:r>
              <a:rPr lang="en-US" sz="2000" dirty="0">
                <a:latin typeface="Segoe UI Light" panose="020B0702040204020203" pitchFamily="34" charset="0"/>
                <a:ea typeface="Segoe UI Light" panose="020B0702040204020203" pitchFamily="34" charset="0"/>
                <a:cs typeface="Segoe UI" panose="020B0502040204020203" pitchFamily="34" charset="0"/>
              </a:rPr>
              <a:t>tab ON THE NEXT PAGE</a:t>
            </a:r>
          </a:p>
        </p:txBody>
      </p:sp>
      <p:sp>
        <p:nvSpPr>
          <p:cNvPr id="33" name="Isosceles Triangle 32">
            <a:hlinkClick r:id="" action="ppaction://hlinkshowjump?jump=nextslide"/>
            <a:extLst>
              <a:ext uri="{FF2B5EF4-FFF2-40B4-BE49-F238E27FC236}">
                <a16:creationId xmlns:a16="http://schemas.microsoft.com/office/drawing/2014/main" xmlns="" id="{7D1530CB-1D7F-4FF4-9A1A-3B5B04D248E2}"/>
              </a:ext>
            </a:extLst>
          </p:cNvPr>
          <p:cNvSpPr/>
          <p:nvPr/>
        </p:nvSpPr>
        <p:spPr>
          <a:xfrm rot="5400000">
            <a:off x="12935324" y="3544063"/>
            <a:ext cx="818088" cy="270269"/>
          </a:xfrm>
          <a:prstGeom prst="triangle">
            <a:avLst/>
          </a:prstGeom>
          <a:solidFill>
            <a:schemeClr val="tx1"/>
          </a:solidFill>
          <a:ln w="285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xmlns="" id="{009D427E-407E-4B7F-B3BE-D48F982BE3A1}"/>
              </a:ext>
            </a:extLst>
          </p:cNvPr>
          <p:cNvCxnSpPr>
            <a:cxnSpLocks/>
          </p:cNvCxnSpPr>
          <p:nvPr/>
        </p:nvCxnSpPr>
        <p:spPr>
          <a:xfrm flipV="1">
            <a:off x="7217935" y="2516189"/>
            <a:ext cx="660720" cy="64505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xmlns="" id="{09910808-5CEC-4E02-B861-8B6C26FC524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672221" y="823099"/>
            <a:ext cx="2356309" cy="1920240"/>
          </a:xfrm>
          <a:prstGeom prst="rect">
            <a:avLst/>
          </a:prstGeom>
          <a:ln>
            <a:noFill/>
          </a:ln>
          <a:effectLst>
            <a:outerShdw blurRad="190500" algn="tl" rotWithShape="0">
              <a:srgbClr val="000000">
                <a:alpha val="70000"/>
              </a:srgbClr>
            </a:outerShdw>
            <a:softEdge rad="50800"/>
          </a:effectLst>
        </p:spPr>
      </p:pic>
      <p:sp>
        <p:nvSpPr>
          <p:cNvPr id="25" name="Oval 24">
            <a:extLst>
              <a:ext uri="{FF2B5EF4-FFF2-40B4-BE49-F238E27FC236}">
                <a16:creationId xmlns:a16="http://schemas.microsoft.com/office/drawing/2014/main" xmlns="" id="{7F72C265-F140-4A19-A5C0-7D1071CA0DD9}"/>
              </a:ext>
            </a:extLst>
          </p:cNvPr>
          <p:cNvSpPr/>
          <p:nvPr/>
        </p:nvSpPr>
        <p:spPr>
          <a:xfrm flipV="1">
            <a:off x="7682839"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xmlns="" id="{94AE7CA0-2EE5-4550-BCD6-DDB115073500}"/>
              </a:ext>
            </a:extLst>
          </p:cNvPr>
          <p:cNvSpPr/>
          <p:nvPr/>
        </p:nvSpPr>
        <p:spPr>
          <a:xfrm flipV="1">
            <a:off x="8031105"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xmlns="" id="{C8D56616-F3A2-4D2E-B87F-DADA0C83DF46}"/>
              </a:ext>
            </a:extLst>
          </p:cNvPr>
          <p:cNvSpPr/>
          <p:nvPr/>
        </p:nvSpPr>
        <p:spPr>
          <a:xfrm flipV="1">
            <a:off x="8379371"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xmlns="" id="{6E4AD855-C282-4663-A79C-6875B6AC5A27}"/>
              </a:ext>
            </a:extLst>
          </p:cNvPr>
          <p:cNvSpPr/>
          <p:nvPr/>
        </p:nvSpPr>
        <p:spPr>
          <a:xfrm flipV="1">
            <a:off x="8727637"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xmlns="" id="{34438CB3-241F-4C83-AB15-6D8EBB58BF54}"/>
              </a:ext>
            </a:extLst>
          </p:cNvPr>
          <p:cNvSpPr/>
          <p:nvPr/>
        </p:nvSpPr>
        <p:spPr>
          <a:xfrm flipV="1">
            <a:off x="6292980"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xmlns="" id="{D153EA4B-2993-4F93-8F63-993F15676C69}"/>
              </a:ext>
            </a:extLst>
          </p:cNvPr>
          <p:cNvSpPr/>
          <p:nvPr/>
        </p:nvSpPr>
        <p:spPr>
          <a:xfrm flipV="1">
            <a:off x="6641246"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xmlns="" id="{905A6D4A-F2E4-4D5F-AD38-9355C4C3498A}"/>
              </a:ext>
            </a:extLst>
          </p:cNvPr>
          <p:cNvSpPr/>
          <p:nvPr/>
        </p:nvSpPr>
        <p:spPr>
          <a:xfrm flipV="1">
            <a:off x="6989512"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xmlns="" id="{AC0343E2-ADC3-4BBE-A35A-20B1E2A8E12B}"/>
              </a:ext>
            </a:extLst>
          </p:cNvPr>
          <p:cNvSpPr/>
          <p:nvPr/>
        </p:nvSpPr>
        <p:spPr>
          <a:xfrm flipV="1">
            <a:off x="7337778"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xmlns="" id="{918AFA52-8421-4874-9FC9-2B720D6354A0}"/>
              </a:ext>
            </a:extLst>
          </p:cNvPr>
          <p:cNvSpPr/>
          <p:nvPr/>
        </p:nvSpPr>
        <p:spPr>
          <a:xfrm flipV="1">
            <a:off x="4899916"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xmlns="" id="{642DA292-F604-4CAC-AE38-9B4F3509D308}"/>
              </a:ext>
            </a:extLst>
          </p:cNvPr>
          <p:cNvSpPr/>
          <p:nvPr/>
        </p:nvSpPr>
        <p:spPr>
          <a:xfrm flipV="1">
            <a:off x="5248182" y="6860112"/>
            <a:ext cx="129826" cy="129826"/>
          </a:xfrm>
          <a:prstGeom prst="ellipse">
            <a:avLst/>
          </a:prstGeom>
          <a:solidFill>
            <a:schemeClr val="tx1"/>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xmlns="" id="{7D1976C4-FDDB-4E5B-AE53-BA1C8626B810}"/>
              </a:ext>
            </a:extLst>
          </p:cNvPr>
          <p:cNvSpPr/>
          <p:nvPr/>
        </p:nvSpPr>
        <p:spPr>
          <a:xfrm flipV="1">
            <a:off x="5596448"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xmlns="" id="{06A19119-FC76-4DA9-B619-E5A409EF51A0}"/>
              </a:ext>
            </a:extLst>
          </p:cNvPr>
          <p:cNvSpPr/>
          <p:nvPr/>
        </p:nvSpPr>
        <p:spPr>
          <a:xfrm flipV="1">
            <a:off x="5944714"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3866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xmlns="" id="{009D427E-407E-4B7F-B3BE-D48F982BE3A1}"/>
              </a:ext>
            </a:extLst>
          </p:cNvPr>
          <p:cNvCxnSpPr>
            <a:cxnSpLocks/>
          </p:cNvCxnSpPr>
          <p:nvPr/>
        </p:nvCxnSpPr>
        <p:spPr>
          <a:xfrm flipV="1">
            <a:off x="7974185" y="2642078"/>
            <a:ext cx="1400175" cy="60648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60106C6B-49E2-4E93-AEC3-AA4886AC999D}"/>
              </a:ext>
            </a:extLst>
          </p:cNvPr>
          <p:cNvSpPr>
            <a:spLocks noGrp="1"/>
          </p:cNvSpPr>
          <p:nvPr>
            <p:ph idx="1"/>
          </p:nvPr>
        </p:nvSpPr>
        <p:spPr>
          <a:xfrm>
            <a:off x="837601" y="2023293"/>
            <a:ext cx="7009000" cy="1507067"/>
          </a:xfrm>
        </p:spPr>
        <p:txBody>
          <a:bodyPr>
            <a:noAutofit/>
          </a:bodyPr>
          <a:lstStyle/>
          <a:p>
            <a:r>
              <a:rPr lang="en-US" sz="1400" b="1" dirty="0">
                <a:solidFill>
                  <a:schemeClr val="tx1"/>
                </a:solidFill>
                <a:latin typeface="Segoe UI Semilight" panose="020B0702040204020203" pitchFamily="34" charset="0"/>
                <a:ea typeface="Segoe UI Semilight" panose="020B0702040204020203" pitchFamily="34" charset="0"/>
                <a:cs typeface="Segoe UI" panose="020B0502040204020203" pitchFamily="34" charset="0"/>
              </a:rPr>
              <a:t>Under “Product Configuration”, you’ll set-up your product standards.  Currently we have grade and spec options for Carbon Steel and Stainless-Steel tube products, but we can work with your business to add any number of options depending on the product you supply.</a:t>
            </a:r>
          </a:p>
        </p:txBody>
      </p:sp>
      <p:pic>
        <p:nvPicPr>
          <p:cNvPr id="22" name="Picture 21">
            <a:extLst>
              <a:ext uri="{FF2B5EF4-FFF2-40B4-BE49-F238E27FC236}">
                <a16:creationId xmlns:a16="http://schemas.microsoft.com/office/drawing/2014/main" xmlns="" id="{09910808-5CEC-4E02-B861-8B6C26FC52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0457" y="279479"/>
            <a:ext cx="2456071" cy="2535482"/>
          </a:xfrm>
          <a:prstGeom prst="rect">
            <a:avLst/>
          </a:prstGeom>
          <a:ln>
            <a:noFill/>
          </a:ln>
          <a:effectLst>
            <a:outerShdw blurRad="190500" algn="tl" rotWithShape="0">
              <a:srgbClr val="000000">
                <a:alpha val="70000"/>
              </a:srgbClr>
            </a:outerShdw>
            <a:softEdge rad="50800"/>
          </a:effectLst>
        </p:spPr>
      </p:pic>
      <p:pic>
        <p:nvPicPr>
          <p:cNvPr id="23" name="Picture 22">
            <a:extLst>
              <a:ext uri="{FF2B5EF4-FFF2-40B4-BE49-F238E27FC236}">
                <a16:creationId xmlns:a16="http://schemas.microsoft.com/office/drawing/2014/main" xmlns="" id="{A14FAE64-5212-43B2-8DFA-57FA3E1D32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2866" y="3117685"/>
            <a:ext cx="6838458" cy="3374416"/>
          </a:xfrm>
          <a:prstGeom prst="rect">
            <a:avLst/>
          </a:prstGeom>
          <a:ln>
            <a:noFill/>
          </a:ln>
          <a:effectLst>
            <a:softEdge rad="76200"/>
          </a:effectLst>
        </p:spPr>
      </p:pic>
      <p:sp>
        <p:nvSpPr>
          <p:cNvPr id="24" name="Rectangle: Rounded Corners 23">
            <a:extLst>
              <a:ext uri="{FF2B5EF4-FFF2-40B4-BE49-F238E27FC236}">
                <a16:creationId xmlns:a16="http://schemas.microsoft.com/office/drawing/2014/main" xmlns="" id="{F72B8B61-EA7A-40FA-A02D-6050003E56D7}"/>
              </a:ext>
            </a:extLst>
          </p:cNvPr>
          <p:cNvSpPr/>
          <p:nvPr/>
        </p:nvSpPr>
        <p:spPr>
          <a:xfrm>
            <a:off x="6666093" y="3188349"/>
            <a:ext cx="1400175" cy="163952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xmlns="" id="{F9058E25-4D0A-4938-A0AB-EB749D62E3DB}"/>
              </a:ext>
            </a:extLst>
          </p:cNvPr>
          <p:cNvCxnSpPr>
            <a:cxnSpLocks/>
          </p:cNvCxnSpPr>
          <p:nvPr/>
        </p:nvCxnSpPr>
        <p:spPr>
          <a:xfrm flipH="1">
            <a:off x="457202" y="2068939"/>
            <a:ext cx="7836993" cy="0"/>
          </a:xfrm>
          <a:prstGeom prst="line">
            <a:avLst/>
          </a:prstGeom>
          <a:ln w="50800">
            <a:solidFill>
              <a:schemeClr val="tx2"/>
            </a:solidFill>
          </a:ln>
        </p:spPr>
        <p:style>
          <a:lnRef idx="3">
            <a:schemeClr val="accent1"/>
          </a:lnRef>
          <a:fillRef idx="0">
            <a:schemeClr val="accent1"/>
          </a:fillRef>
          <a:effectRef idx="2">
            <a:schemeClr val="accent1"/>
          </a:effectRef>
          <a:fontRef idx="minor">
            <a:schemeClr val="tx1"/>
          </a:fontRef>
        </p:style>
      </p:cxnSp>
      <p:sp>
        <p:nvSpPr>
          <p:cNvPr id="20" name="Content Placeholder 2">
            <a:extLst>
              <a:ext uri="{FF2B5EF4-FFF2-40B4-BE49-F238E27FC236}">
                <a16:creationId xmlns:a16="http://schemas.microsoft.com/office/drawing/2014/main" xmlns="" id="{D88009B8-87B7-4442-9BFC-E69A31C5B4FB}"/>
              </a:ext>
            </a:extLst>
          </p:cNvPr>
          <p:cNvSpPr txBox="1">
            <a:spLocks/>
          </p:cNvSpPr>
          <p:nvPr/>
        </p:nvSpPr>
        <p:spPr>
          <a:xfrm>
            <a:off x="837600" y="3149177"/>
            <a:ext cx="4294746" cy="3035154"/>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sz="1400" b="1" dirty="0">
                <a:solidFill>
                  <a:schemeClr val="tx1"/>
                </a:solidFill>
                <a:latin typeface="Segoe UI Semilight" panose="020B0702040204020203" pitchFamily="34" charset="0"/>
                <a:ea typeface="Segoe UI Semilight" panose="020B0702040204020203" pitchFamily="34" charset="0"/>
                <a:cs typeface="Segoe UI" panose="020B0502040204020203" pitchFamily="34" charset="0"/>
              </a:rPr>
              <a:t>Simply click on each of the options on the drop-down menu to set your own standards.  Set your OD &amp; ID conditions, units of length, product specifications and grades, and your list of products that your company offers.</a:t>
            </a:r>
          </a:p>
          <a:p>
            <a:r>
              <a:rPr lang="en-US" sz="1400" b="1" dirty="0">
                <a:solidFill>
                  <a:schemeClr val="tx1"/>
                </a:solidFill>
                <a:latin typeface="Segoe UI Semilight" panose="020B0702040204020203" pitchFamily="34" charset="0"/>
                <a:ea typeface="Segoe UI Semilight" panose="020B0702040204020203" pitchFamily="34" charset="0"/>
                <a:cs typeface="Segoe UI" panose="020B0502040204020203" pitchFamily="34" charset="0"/>
              </a:rPr>
              <a:t>Like the ‘Pick Lists Setup’, this information need only to be entered once and does NOT need to be entered again in the future (although you may edit these terms at any time, if necessary)</a:t>
            </a:r>
          </a:p>
          <a:p>
            <a:r>
              <a:rPr lang="en-US" sz="1400" b="1" dirty="0">
                <a:solidFill>
                  <a:schemeClr val="tx1"/>
                </a:solidFill>
                <a:latin typeface="Segoe UI Semilight" panose="020B0702040204020203" pitchFamily="34" charset="0"/>
                <a:ea typeface="Segoe UI Semilight" panose="020B0702040204020203" pitchFamily="34" charset="0"/>
                <a:cs typeface="Segoe UI" panose="020B0502040204020203" pitchFamily="34" charset="0"/>
              </a:rPr>
              <a:t>The information in the Product Configuration tab will be used when creating your quote.</a:t>
            </a:r>
          </a:p>
        </p:txBody>
      </p:sp>
      <p:sp>
        <p:nvSpPr>
          <p:cNvPr id="25" name="Title 1">
            <a:extLst>
              <a:ext uri="{FF2B5EF4-FFF2-40B4-BE49-F238E27FC236}">
                <a16:creationId xmlns:a16="http://schemas.microsoft.com/office/drawing/2014/main" xmlns="" id="{11D29D2C-BFE7-468C-89FC-EF84A70733B6}"/>
              </a:ext>
            </a:extLst>
          </p:cNvPr>
          <p:cNvSpPr txBox="1">
            <a:spLocks/>
          </p:cNvSpPr>
          <p:nvPr/>
        </p:nvSpPr>
        <p:spPr>
          <a:xfrm>
            <a:off x="1136922" y="774620"/>
            <a:ext cx="9435739"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i="1" dirty="0">
                <a:latin typeface="Trebuchet MS" panose="020B0603020202020204" pitchFamily="34" charset="0"/>
                <a:ea typeface="Segoe UI Light" panose="020B0702040204020203" pitchFamily="34" charset="0"/>
                <a:cs typeface="Segoe UI" panose="020B0502040204020203" pitchFamily="34" charset="0"/>
              </a:rPr>
              <a:t>Product configuration</a:t>
            </a:r>
            <a:endParaRPr lang="en-US" sz="4400" dirty="0">
              <a:latin typeface="Trebuchet MS" panose="020B0603020202020204" pitchFamily="34" charset="0"/>
              <a:ea typeface="Segoe UI Light" panose="020B0702040204020203" pitchFamily="34" charset="0"/>
              <a:cs typeface="Segoe UI" panose="020B0502040204020203" pitchFamily="34" charset="0"/>
            </a:endParaRPr>
          </a:p>
        </p:txBody>
      </p:sp>
      <p:sp>
        <p:nvSpPr>
          <p:cNvPr id="27" name="Title 1">
            <a:extLst>
              <a:ext uri="{FF2B5EF4-FFF2-40B4-BE49-F238E27FC236}">
                <a16:creationId xmlns:a16="http://schemas.microsoft.com/office/drawing/2014/main" xmlns="" id="{E22028EE-02AD-4C1E-B005-6D5FB9B9BB85}"/>
              </a:ext>
            </a:extLst>
          </p:cNvPr>
          <p:cNvSpPr txBox="1">
            <a:spLocks/>
          </p:cNvSpPr>
          <p:nvPr/>
        </p:nvSpPr>
        <p:spPr>
          <a:xfrm>
            <a:off x="881753" y="619526"/>
            <a:ext cx="4730107" cy="61341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latin typeface="Segoe UI Light" panose="020B0702040204020203" pitchFamily="34" charset="0"/>
                <a:ea typeface="Segoe UI Light" panose="020B0702040204020203" pitchFamily="34" charset="0"/>
                <a:cs typeface="Segoe UI" panose="020B0502040204020203" pitchFamily="34" charset="0"/>
              </a:rPr>
              <a:t>Step 1: company setup cont’d</a:t>
            </a:r>
            <a:endParaRPr lang="en-US" sz="2000" dirty="0">
              <a:latin typeface="Segoe UI Light" panose="020B0702040204020203" pitchFamily="34" charset="0"/>
              <a:ea typeface="Segoe UI Light" panose="020B0702040204020203" pitchFamily="34" charset="0"/>
              <a:cs typeface="Segoe UI" panose="020B0502040204020203" pitchFamily="34" charset="0"/>
            </a:endParaRPr>
          </a:p>
        </p:txBody>
      </p:sp>
      <p:sp>
        <p:nvSpPr>
          <p:cNvPr id="38" name="Isosceles Triangle 37">
            <a:hlinkClick r:id="" action="ppaction://hlinkshowjump?jump=previousslide"/>
            <a:extLst>
              <a:ext uri="{FF2B5EF4-FFF2-40B4-BE49-F238E27FC236}">
                <a16:creationId xmlns:a16="http://schemas.microsoft.com/office/drawing/2014/main" xmlns="" id="{821A9B04-476D-43CD-9A9E-66CCAF98C6D8}"/>
              </a:ext>
            </a:extLst>
          </p:cNvPr>
          <p:cNvSpPr/>
          <p:nvPr/>
        </p:nvSpPr>
        <p:spPr>
          <a:xfrm rot="16200000">
            <a:off x="107" y="3522466"/>
            <a:ext cx="818088" cy="270269"/>
          </a:xfrm>
          <a:prstGeom prst="triangle">
            <a:avLst/>
          </a:prstGeom>
          <a:solidFill>
            <a:schemeClr val="tx1"/>
          </a:solidFill>
          <a:ln w="285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hlinkClick r:id="" action="ppaction://hlinkshowjump?jump=nextslide"/>
            <a:extLst>
              <a:ext uri="{FF2B5EF4-FFF2-40B4-BE49-F238E27FC236}">
                <a16:creationId xmlns:a16="http://schemas.microsoft.com/office/drawing/2014/main" xmlns="" id="{2CB007C2-D939-44A7-96F7-21C67FE81DCE}"/>
              </a:ext>
            </a:extLst>
          </p:cNvPr>
          <p:cNvSpPr/>
          <p:nvPr/>
        </p:nvSpPr>
        <p:spPr>
          <a:xfrm rot="5400000">
            <a:off x="12935324" y="3544063"/>
            <a:ext cx="818088" cy="270269"/>
          </a:xfrm>
          <a:prstGeom prst="triangle">
            <a:avLst/>
          </a:prstGeom>
          <a:solidFill>
            <a:schemeClr val="tx1"/>
          </a:solidFill>
          <a:ln w="285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itle 1">
            <a:extLst>
              <a:ext uri="{FF2B5EF4-FFF2-40B4-BE49-F238E27FC236}">
                <a16:creationId xmlns:a16="http://schemas.microsoft.com/office/drawing/2014/main" xmlns="" id="{6D9BF58B-64AF-40E5-BCCB-4BB0CDB276ED}"/>
              </a:ext>
            </a:extLst>
          </p:cNvPr>
          <p:cNvSpPr txBox="1">
            <a:spLocks/>
          </p:cNvSpPr>
          <p:nvPr/>
        </p:nvSpPr>
        <p:spPr>
          <a:xfrm>
            <a:off x="755981" y="6082259"/>
            <a:ext cx="4376365" cy="613415"/>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dirty="0">
                <a:latin typeface="Segoe UI Light" panose="020B0702040204020203" pitchFamily="34" charset="0"/>
                <a:ea typeface="Segoe UI Light" panose="020B0702040204020203" pitchFamily="34" charset="0"/>
                <a:cs typeface="Segoe UI" panose="020B0502040204020203" pitchFamily="34" charset="0"/>
              </a:rPr>
              <a:t>…Continue on to the ‘</a:t>
            </a:r>
            <a:r>
              <a:rPr lang="en-US" sz="2000" b="1" dirty="0">
                <a:latin typeface="Segoe UI Light" panose="020B0702040204020203" pitchFamily="34" charset="0"/>
                <a:ea typeface="Segoe UI Light" panose="020B0702040204020203" pitchFamily="34" charset="0"/>
                <a:cs typeface="Segoe UI" panose="020B0502040204020203" pitchFamily="34" charset="0"/>
              </a:rPr>
              <a:t>customers’ </a:t>
            </a:r>
            <a:r>
              <a:rPr lang="en-US" sz="2000" dirty="0">
                <a:latin typeface="Segoe UI Light" panose="020B0702040204020203" pitchFamily="34" charset="0"/>
                <a:ea typeface="Segoe UI Light" panose="020B0702040204020203" pitchFamily="34" charset="0"/>
                <a:cs typeface="Segoe UI" panose="020B0502040204020203" pitchFamily="34" charset="0"/>
              </a:rPr>
              <a:t>tab</a:t>
            </a:r>
            <a:r>
              <a:rPr lang="en-US" sz="2000" b="1" dirty="0">
                <a:latin typeface="Segoe UI Light" panose="020B0702040204020203" pitchFamily="34" charset="0"/>
                <a:ea typeface="Segoe UI Light" panose="020B0702040204020203" pitchFamily="34" charset="0"/>
                <a:cs typeface="Segoe UI" panose="020B0502040204020203" pitchFamily="34" charset="0"/>
              </a:rPr>
              <a:t> </a:t>
            </a:r>
            <a:r>
              <a:rPr lang="en-US" sz="2000" dirty="0">
                <a:latin typeface="Segoe UI Light" panose="020B0702040204020203" pitchFamily="34" charset="0"/>
                <a:ea typeface="Segoe UI Light" panose="020B0702040204020203" pitchFamily="34" charset="0"/>
                <a:cs typeface="Segoe UI" panose="020B0502040204020203" pitchFamily="34" charset="0"/>
              </a:rPr>
              <a:t>ON THE NEXT PAGE</a:t>
            </a:r>
          </a:p>
        </p:txBody>
      </p:sp>
      <p:sp>
        <p:nvSpPr>
          <p:cNvPr id="21" name="Oval 20">
            <a:extLst>
              <a:ext uri="{FF2B5EF4-FFF2-40B4-BE49-F238E27FC236}">
                <a16:creationId xmlns:a16="http://schemas.microsoft.com/office/drawing/2014/main" xmlns="" id="{31FA891A-A597-4021-ABB4-169A42880224}"/>
              </a:ext>
            </a:extLst>
          </p:cNvPr>
          <p:cNvSpPr/>
          <p:nvPr/>
        </p:nvSpPr>
        <p:spPr>
          <a:xfrm flipV="1">
            <a:off x="7682839"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xmlns="" id="{E84BBD0C-043A-4EC3-9493-29E2252855C5}"/>
              </a:ext>
            </a:extLst>
          </p:cNvPr>
          <p:cNvSpPr/>
          <p:nvPr/>
        </p:nvSpPr>
        <p:spPr>
          <a:xfrm flipV="1">
            <a:off x="8031105"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xmlns="" id="{C8BF776F-7AF7-46AF-8E25-1289A82B2451}"/>
              </a:ext>
            </a:extLst>
          </p:cNvPr>
          <p:cNvSpPr/>
          <p:nvPr/>
        </p:nvSpPr>
        <p:spPr>
          <a:xfrm flipV="1">
            <a:off x="8379371"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xmlns="" id="{2DC0271D-7CC3-4858-84FF-D38DAC3A9443}"/>
              </a:ext>
            </a:extLst>
          </p:cNvPr>
          <p:cNvSpPr/>
          <p:nvPr/>
        </p:nvSpPr>
        <p:spPr>
          <a:xfrm flipV="1">
            <a:off x="8727637"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xmlns="" id="{3E5442B3-68C4-475B-BA37-31B243452F19}"/>
              </a:ext>
            </a:extLst>
          </p:cNvPr>
          <p:cNvSpPr/>
          <p:nvPr/>
        </p:nvSpPr>
        <p:spPr>
          <a:xfrm flipV="1">
            <a:off x="6292980"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xmlns="" id="{C9173195-8DFF-4B7D-B53B-D40C72DCFDE8}"/>
              </a:ext>
            </a:extLst>
          </p:cNvPr>
          <p:cNvSpPr/>
          <p:nvPr/>
        </p:nvSpPr>
        <p:spPr>
          <a:xfrm flipV="1">
            <a:off x="6641246"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xmlns="" id="{5A16E45B-56DE-4372-B014-E17E8D59BF0F}"/>
              </a:ext>
            </a:extLst>
          </p:cNvPr>
          <p:cNvSpPr/>
          <p:nvPr/>
        </p:nvSpPr>
        <p:spPr>
          <a:xfrm flipV="1">
            <a:off x="6989512"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xmlns="" id="{18FD4AF5-1FCB-4E54-B5C0-8568FF985779}"/>
              </a:ext>
            </a:extLst>
          </p:cNvPr>
          <p:cNvSpPr/>
          <p:nvPr/>
        </p:nvSpPr>
        <p:spPr>
          <a:xfrm flipV="1">
            <a:off x="7337778"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xmlns="" id="{815440EC-EB10-4501-ACFE-48962B3B3F78}"/>
              </a:ext>
            </a:extLst>
          </p:cNvPr>
          <p:cNvSpPr/>
          <p:nvPr/>
        </p:nvSpPr>
        <p:spPr>
          <a:xfrm flipV="1">
            <a:off x="4899916"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xmlns="" id="{4EFE5E27-C3B2-4439-A1C4-E4BE0DBD60C3}"/>
              </a:ext>
            </a:extLst>
          </p:cNvPr>
          <p:cNvSpPr/>
          <p:nvPr/>
        </p:nvSpPr>
        <p:spPr>
          <a:xfrm flipV="1">
            <a:off x="5248182"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xmlns="" id="{E72177E8-2EF6-4BA9-95B9-8C817E296FC5}"/>
              </a:ext>
            </a:extLst>
          </p:cNvPr>
          <p:cNvSpPr/>
          <p:nvPr/>
        </p:nvSpPr>
        <p:spPr>
          <a:xfrm flipV="1">
            <a:off x="5596448" y="6860112"/>
            <a:ext cx="129826" cy="129826"/>
          </a:xfrm>
          <a:prstGeom prst="ellipse">
            <a:avLst/>
          </a:prstGeom>
          <a:solidFill>
            <a:schemeClr val="tx1"/>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xmlns="" id="{5BA1A247-FA5A-4A2A-B460-BFD05AB9B8F7}"/>
              </a:ext>
            </a:extLst>
          </p:cNvPr>
          <p:cNvSpPr/>
          <p:nvPr/>
        </p:nvSpPr>
        <p:spPr>
          <a:xfrm flipV="1">
            <a:off x="5944714"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0734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xmlns="" id="{A14FAE64-5212-43B2-8DFA-57FA3E1D327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22750" y="3114746"/>
            <a:ext cx="6832402" cy="3358108"/>
          </a:xfrm>
          <a:prstGeom prst="rect">
            <a:avLst/>
          </a:prstGeom>
          <a:ln>
            <a:noFill/>
          </a:ln>
          <a:effectLst>
            <a:softEdge rad="76200"/>
          </a:effectLst>
        </p:spPr>
      </p:pic>
      <p:cxnSp>
        <p:nvCxnSpPr>
          <p:cNvPr id="26" name="Straight Connector 25">
            <a:extLst>
              <a:ext uri="{FF2B5EF4-FFF2-40B4-BE49-F238E27FC236}">
                <a16:creationId xmlns:a16="http://schemas.microsoft.com/office/drawing/2014/main" xmlns="" id="{009D427E-407E-4B7F-B3BE-D48F982BE3A1}"/>
              </a:ext>
            </a:extLst>
          </p:cNvPr>
          <p:cNvCxnSpPr>
            <a:cxnSpLocks/>
            <a:stCxn id="24" idx="0"/>
          </p:cNvCxnSpPr>
          <p:nvPr/>
        </p:nvCxnSpPr>
        <p:spPr>
          <a:xfrm flipV="1">
            <a:off x="8958943" y="2819403"/>
            <a:ext cx="325494" cy="53085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60106C6B-49E2-4E93-AEC3-AA4886AC999D}"/>
              </a:ext>
            </a:extLst>
          </p:cNvPr>
          <p:cNvSpPr>
            <a:spLocks noGrp="1"/>
          </p:cNvSpPr>
          <p:nvPr>
            <p:ph idx="1"/>
          </p:nvPr>
        </p:nvSpPr>
        <p:spPr>
          <a:xfrm>
            <a:off x="684227" y="2075634"/>
            <a:ext cx="4642863" cy="4038601"/>
          </a:xfrm>
        </p:spPr>
        <p:txBody>
          <a:bodyPr>
            <a:noAutofit/>
          </a:bodyPr>
          <a:lstStyle/>
          <a:p>
            <a:r>
              <a:rPr lang="en-US" sz="1400" b="1" dirty="0">
                <a:solidFill>
                  <a:schemeClr val="tx1"/>
                </a:solidFill>
                <a:latin typeface="Segoe UI Semilight" panose="020B0702040204020203" pitchFamily="34" charset="0"/>
                <a:ea typeface="Segoe UI Semilight" panose="020B0702040204020203" pitchFamily="34" charset="0"/>
                <a:cs typeface="Segoe UI" panose="020B0502040204020203" pitchFamily="34" charset="0"/>
              </a:rPr>
              <a:t>The “Customers” tab is where you store all your customer. This comprehensive list is where you will pull your customer information from when you begin to create a new quote.  </a:t>
            </a:r>
          </a:p>
          <a:p>
            <a:r>
              <a:rPr lang="en-US" sz="1400" b="1" dirty="0">
                <a:solidFill>
                  <a:schemeClr val="tx1"/>
                </a:solidFill>
                <a:latin typeface="Segoe UI Semilight" panose="020B0702040204020203" pitchFamily="34" charset="0"/>
                <a:ea typeface="Segoe UI Semilight" panose="020B0702040204020203" pitchFamily="34" charset="0"/>
                <a:cs typeface="Segoe UI" panose="020B0502040204020203" pitchFamily="34" charset="0"/>
              </a:rPr>
              <a:t>Quickly add, edit, delete, and sort customer addresses and contact information.</a:t>
            </a:r>
          </a:p>
          <a:p>
            <a:r>
              <a:rPr lang="en-US" sz="1400" b="1" dirty="0">
                <a:solidFill>
                  <a:schemeClr val="tx1"/>
                </a:solidFill>
                <a:latin typeface="Segoe UI Semilight" panose="020B0702040204020203" pitchFamily="34" charset="0"/>
                <a:ea typeface="Segoe UI Semilight" panose="020B0702040204020203" pitchFamily="34" charset="0"/>
                <a:cs typeface="Segoe UI" panose="020B0502040204020203" pitchFamily="34" charset="0"/>
              </a:rPr>
              <a:t>Once customer information is entered in the address book, you will NOT need to enter their information in again, minimizing and chances of error when generating a quote. </a:t>
            </a:r>
          </a:p>
          <a:p>
            <a:r>
              <a:rPr lang="en-US" sz="1400" b="1" dirty="0">
                <a:solidFill>
                  <a:schemeClr val="tx1"/>
                </a:solidFill>
                <a:latin typeface="Segoe UI Semilight" panose="020B0702040204020203" pitchFamily="34" charset="0"/>
                <a:ea typeface="Segoe UI Semilight" panose="020B0702040204020203" pitchFamily="34" charset="0"/>
                <a:cs typeface="Segoe UI" panose="020B0502040204020203" pitchFamily="34" charset="0"/>
              </a:rPr>
              <a:t>This comprehensive address book will hold the entirety of your customer list.  Repeat customer quotes can now be completed very quickly and accurately, saving you time and money.</a:t>
            </a:r>
          </a:p>
        </p:txBody>
      </p:sp>
      <p:pic>
        <p:nvPicPr>
          <p:cNvPr id="22" name="Picture 21">
            <a:extLst>
              <a:ext uri="{FF2B5EF4-FFF2-40B4-BE49-F238E27FC236}">
                <a16:creationId xmlns:a16="http://schemas.microsoft.com/office/drawing/2014/main" xmlns="" id="{09910808-5CEC-4E02-B861-8B6C26FC52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8492" y="1394217"/>
            <a:ext cx="6653106" cy="1515525"/>
          </a:xfrm>
          <a:prstGeom prst="rect">
            <a:avLst/>
          </a:prstGeom>
          <a:ln>
            <a:noFill/>
          </a:ln>
          <a:effectLst>
            <a:outerShdw blurRad="190500" algn="tl" rotWithShape="0">
              <a:srgbClr val="000000">
                <a:alpha val="70000"/>
              </a:srgbClr>
            </a:outerShdw>
            <a:softEdge rad="50800"/>
          </a:effectLst>
        </p:spPr>
      </p:pic>
      <p:sp>
        <p:nvSpPr>
          <p:cNvPr id="24" name="Rectangle: Rounded Corners 23">
            <a:extLst>
              <a:ext uri="{FF2B5EF4-FFF2-40B4-BE49-F238E27FC236}">
                <a16:creationId xmlns:a16="http://schemas.microsoft.com/office/drawing/2014/main" xmlns="" id="{F72B8B61-EA7A-40FA-A02D-6050003E56D7}"/>
              </a:ext>
            </a:extLst>
          </p:cNvPr>
          <p:cNvSpPr/>
          <p:nvPr/>
        </p:nvSpPr>
        <p:spPr>
          <a:xfrm>
            <a:off x="6858000" y="3350257"/>
            <a:ext cx="4201886" cy="99027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xmlns="" id="{5F635780-DD8A-432F-B0AD-330971CE5D6C}"/>
              </a:ext>
            </a:extLst>
          </p:cNvPr>
          <p:cNvSpPr txBox="1"/>
          <p:nvPr/>
        </p:nvSpPr>
        <p:spPr>
          <a:xfrm>
            <a:off x="11568447" y="327299"/>
            <a:ext cx="1857947" cy="738664"/>
          </a:xfrm>
          <a:prstGeom prst="rect">
            <a:avLst/>
          </a:prstGeom>
          <a:noFill/>
        </p:spPr>
        <p:txBody>
          <a:bodyPr wrap="square" rtlCol="0">
            <a:spAutoFit/>
          </a:bodyPr>
          <a:lstStyle/>
          <a:p>
            <a:pPr algn="ctr"/>
            <a:r>
              <a:rPr lang="en-US" sz="1400" b="1" dirty="0"/>
              <a:t>Click “+” to add new customers to your address book</a:t>
            </a:r>
          </a:p>
        </p:txBody>
      </p:sp>
      <p:sp>
        <p:nvSpPr>
          <p:cNvPr id="18" name="TextBox 17">
            <a:extLst>
              <a:ext uri="{FF2B5EF4-FFF2-40B4-BE49-F238E27FC236}">
                <a16:creationId xmlns:a16="http://schemas.microsoft.com/office/drawing/2014/main" xmlns="" id="{FD612F60-D168-4234-A43A-745F802C7CBC}"/>
              </a:ext>
            </a:extLst>
          </p:cNvPr>
          <p:cNvSpPr txBox="1"/>
          <p:nvPr/>
        </p:nvSpPr>
        <p:spPr>
          <a:xfrm>
            <a:off x="5184271" y="285529"/>
            <a:ext cx="2161375" cy="954107"/>
          </a:xfrm>
          <a:prstGeom prst="rect">
            <a:avLst/>
          </a:prstGeom>
          <a:noFill/>
        </p:spPr>
        <p:txBody>
          <a:bodyPr wrap="square" rtlCol="0">
            <a:spAutoFit/>
          </a:bodyPr>
          <a:lstStyle/>
          <a:p>
            <a:pPr algn="ctr"/>
            <a:r>
              <a:rPr lang="en-US" sz="1400" b="1" dirty="0"/>
              <a:t>Sort any column alphabetically by clicking on the column header</a:t>
            </a:r>
          </a:p>
        </p:txBody>
      </p:sp>
      <p:sp>
        <p:nvSpPr>
          <p:cNvPr id="19" name="TextBox 18">
            <a:extLst>
              <a:ext uri="{FF2B5EF4-FFF2-40B4-BE49-F238E27FC236}">
                <a16:creationId xmlns:a16="http://schemas.microsoft.com/office/drawing/2014/main" xmlns="" id="{A49A565C-BA70-42D8-B592-CDF2A6AA39B6}"/>
              </a:ext>
            </a:extLst>
          </p:cNvPr>
          <p:cNvSpPr txBox="1"/>
          <p:nvPr/>
        </p:nvSpPr>
        <p:spPr>
          <a:xfrm>
            <a:off x="7363994" y="329202"/>
            <a:ext cx="2325971" cy="738664"/>
          </a:xfrm>
          <a:prstGeom prst="rect">
            <a:avLst/>
          </a:prstGeom>
          <a:noFill/>
        </p:spPr>
        <p:txBody>
          <a:bodyPr wrap="square" rtlCol="0">
            <a:spAutoFit/>
          </a:bodyPr>
          <a:lstStyle/>
          <a:p>
            <a:pPr algn="ctr"/>
            <a:r>
              <a:rPr lang="en-US" sz="1400" b="1" dirty="0"/>
              <a:t>Type to search in any category to quickly narrow down your results</a:t>
            </a:r>
          </a:p>
        </p:txBody>
      </p:sp>
      <p:sp>
        <p:nvSpPr>
          <p:cNvPr id="20" name="TextBox 19">
            <a:extLst>
              <a:ext uri="{FF2B5EF4-FFF2-40B4-BE49-F238E27FC236}">
                <a16:creationId xmlns:a16="http://schemas.microsoft.com/office/drawing/2014/main" xmlns="" id="{DD1AB4B7-2733-41BB-93B5-6EB4287A100A}"/>
              </a:ext>
            </a:extLst>
          </p:cNvPr>
          <p:cNvSpPr txBox="1"/>
          <p:nvPr/>
        </p:nvSpPr>
        <p:spPr>
          <a:xfrm>
            <a:off x="9710500" y="327299"/>
            <a:ext cx="1857947" cy="738664"/>
          </a:xfrm>
          <a:prstGeom prst="rect">
            <a:avLst/>
          </a:prstGeom>
          <a:noFill/>
        </p:spPr>
        <p:txBody>
          <a:bodyPr wrap="square" rtlCol="0">
            <a:spAutoFit/>
          </a:bodyPr>
          <a:lstStyle/>
          <a:p>
            <a:pPr algn="ctr"/>
            <a:r>
              <a:rPr lang="en-US" sz="1400" b="1" dirty="0"/>
              <a:t>Edit or delete customers from your address book</a:t>
            </a:r>
          </a:p>
        </p:txBody>
      </p:sp>
      <p:cxnSp>
        <p:nvCxnSpPr>
          <p:cNvPr id="6" name="Straight Arrow Connector 5">
            <a:extLst>
              <a:ext uri="{FF2B5EF4-FFF2-40B4-BE49-F238E27FC236}">
                <a16:creationId xmlns:a16="http://schemas.microsoft.com/office/drawing/2014/main" xmlns="" id="{A8B030FC-F37D-47E9-9755-71B09428A265}"/>
              </a:ext>
            </a:extLst>
          </p:cNvPr>
          <p:cNvCxnSpPr>
            <a:cxnSpLocks/>
            <a:stCxn id="18" idx="2"/>
          </p:cNvCxnSpPr>
          <p:nvPr/>
        </p:nvCxnSpPr>
        <p:spPr>
          <a:xfrm>
            <a:off x="6264959" y="1239636"/>
            <a:ext cx="0" cy="69584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xmlns="" id="{85036D46-C9FE-492B-9778-FD7E1CE72380}"/>
              </a:ext>
            </a:extLst>
          </p:cNvPr>
          <p:cNvCxnSpPr>
            <a:cxnSpLocks/>
            <a:stCxn id="19" idx="2"/>
          </p:cNvCxnSpPr>
          <p:nvPr/>
        </p:nvCxnSpPr>
        <p:spPr>
          <a:xfrm flipH="1">
            <a:off x="7954429" y="1067866"/>
            <a:ext cx="572551" cy="106849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xmlns="" id="{72A4DDF0-FA65-49D4-9A14-2CF0D97CC0EC}"/>
              </a:ext>
            </a:extLst>
          </p:cNvPr>
          <p:cNvCxnSpPr>
            <a:cxnSpLocks/>
            <a:stCxn id="20" idx="2"/>
          </p:cNvCxnSpPr>
          <p:nvPr/>
        </p:nvCxnSpPr>
        <p:spPr>
          <a:xfrm>
            <a:off x="10639474" y="1065963"/>
            <a:ext cx="1066230" cy="121572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xmlns="" id="{368E67B4-6B3D-431F-817F-A53A906DADA1}"/>
              </a:ext>
            </a:extLst>
          </p:cNvPr>
          <p:cNvCxnSpPr>
            <a:cxnSpLocks/>
            <a:stCxn id="4" idx="2"/>
          </p:cNvCxnSpPr>
          <p:nvPr/>
        </p:nvCxnSpPr>
        <p:spPr>
          <a:xfrm flipH="1">
            <a:off x="12054819" y="1065963"/>
            <a:ext cx="442602" cy="60281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Title 1">
            <a:extLst>
              <a:ext uri="{FF2B5EF4-FFF2-40B4-BE49-F238E27FC236}">
                <a16:creationId xmlns:a16="http://schemas.microsoft.com/office/drawing/2014/main" xmlns="" id="{CE583912-B6CC-4E34-BABE-D8281C469228}"/>
              </a:ext>
            </a:extLst>
          </p:cNvPr>
          <p:cNvSpPr txBox="1">
            <a:spLocks/>
          </p:cNvSpPr>
          <p:nvPr/>
        </p:nvSpPr>
        <p:spPr>
          <a:xfrm>
            <a:off x="1136922" y="774620"/>
            <a:ext cx="9435739"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i="1" dirty="0">
                <a:latin typeface="Trebuchet MS" panose="020B0603020202020204" pitchFamily="34" charset="0"/>
                <a:ea typeface="Segoe UI Light" panose="020B0702040204020203" pitchFamily="34" charset="0"/>
                <a:cs typeface="Segoe UI" panose="020B0502040204020203" pitchFamily="34" charset="0"/>
              </a:rPr>
              <a:t>customers</a:t>
            </a:r>
            <a:endParaRPr lang="en-US" sz="4400" dirty="0">
              <a:latin typeface="Trebuchet MS" panose="020B0603020202020204" pitchFamily="34" charset="0"/>
              <a:ea typeface="Segoe UI Light" panose="020B0702040204020203" pitchFamily="34" charset="0"/>
              <a:cs typeface="Segoe UI" panose="020B0502040204020203" pitchFamily="34" charset="0"/>
            </a:endParaRPr>
          </a:p>
        </p:txBody>
      </p:sp>
      <p:cxnSp>
        <p:nvCxnSpPr>
          <p:cNvPr id="41" name="Straight Connector 40">
            <a:extLst>
              <a:ext uri="{FF2B5EF4-FFF2-40B4-BE49-F238E27FC236}">
                <a16:creationId xmlns:a16="http://schemas.microsoft.com/office/drawing/2014/main" xmlns="" id="{74144DDF-45F8-4233-AEFA-416D07BEC5D0}"/>
              </a:ext>
            </a:extLst>
          </p:cNvPr>
          <p:cNvCxnSpPr>
            <a:cxnSpLocks/>
          </p:cNvCxnSpPr>
          <p:nvPr/>
        </p:nvCxnSpPr>
        <p:spPr>
          <a:xfrm flipH="1">
            <a:off x="457202" y="2068939"/>
            <a:ext cx="4571998" cy="0"/>
          </a:xfrm>
          <a:prstGeom prst="line">
            <a:avLst/>
          </a:prstGeom>
          <a:ln w="50800">
            <a:solidFill>
              <a:schemeClr val="tx2"/>
            </a:solidFill>
          </a:ln>
        </p:spPr>
        <p:style>
          <a:lnRef idx="3">
            <a:schemeClr val="accent1"/>
          </a:lnRef>
          <a:fillRef idx="0">
            <a:schemeClr val="accent1"/>
          </a:fillRef>
          <a:effectRef idx="2">
            <a:schemeClr val="accent1"/>
          </a:effectRef>
          <a:fontRef idx="minor">
            <a:schemeClr val="tx1"/>
          </a:fontRef>
        </p:style>
      </p:cxnSp>
      <p:sp>
        <p:nvSpPr>
          <p:cNvPr id="42" name="Title 1">
            <a:extLst>
              <a:ext uri="{FF2B5EF4-FFF2-40B4-BE49-F238E27FC236}">
                <a16:creationId xmlns:a16="http://schemas.microsoft.com/office/drawing/2014/main" xmlns="" id="{05FB2034-7F69-4BC9-91F0-FCF180778CF1}"/>
              </a:ext>
            </a:extLst>
          </p:cNvPr>
          <p:cNvSpPr txBox="1">
            <a:spLocks/>
          </p:cNvSpPr>
          <p:nvPr/>
        </p:nvSpPr>
        <p:spPr>
          <a:xfrm>
            <a:off x="881753" y="619526"/>
            <a:ext cx="4730107" cy="61341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latin typeface="Segoe UI Light" panose="020B0702040204020203" pitchFamily="34" charset="0"/>
                <a:ea typeface="Segoe UI Light" panose="020B0702040204020203" pitchFamily="34" charset="0"/>
                <a:cs typeface="Segoe UI" panose="020B0502040204020203" pitchFamily="34" charset="0"/>
              </a:rPr>
              <a:t>Step 2: creating customer list</a:t>
            </a:r>
            <a:endParaRPr lang="en-US" sz="2000" dirty="0">
              <a:latin typeface="Segoe UI Light" panose="020B0702040204020203" pitchFamily="34" charset="0"/>
              <a:ea typeface="Segoe UI Light" panose="020B0702040204020203" pitchFamily="34" charset="0"/>
              <a:cs typeface="Segoe UI" panose="020B0502040204020203" pitchFamily="34" charset="0"/>
            </a:endParaRPr>
          </a:p>
        </p:txBody>
      </p:sp>
      <p:sp>
        <p:nvSpPr>
          <p:cNvPr id="51" name="Isosceles Triangle 50">
            <a:hlinkClick r:id="" action="ppaction://hlinkshowjump?jump=previousslide"/>
            <a:extLst>
              <a:ext uri="{FF2B5EF4-FFF2-40B4-BE49-F238E27FC236}">
                <a16:creationId xmlns:a16="http://schemas.microsoft.com/office/drawing/2014/main" xmlns="" id="{893658F2-3A2D-4F5B-B0A2-B05AE7B9950D}"/>
              </a:ext>
            </a:extLst>
          </p:cNvPr>
          <p:cNvSpPr/>
          <p:nvPr/>
        </p:nvSpPr>
        <p:spPr>
          <a:xfrm rot="16200000">
            <a:off x="107" y="3522466"/>
            <a:ext cx="818088" cy="270269"/>
          </a:xfrm>
          <a:prstGeom prst="triangle">
            <a:avLst/>
          </a:prstGeom>
          <a:solidFill>
            <a:schemeClr val="tx1"/>
          </a:solidFill>
          <a:ln w="285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a:hlinkClick r:id="" action="ppaction://hlinkshowjump?jump=nextslide"/>
            <a:extLst>
              <a:ext uri="{FF2B5EF4-FFF2-40B4-BE49-F238E27FC236}">
                <a16:creationId xmlns:a16="http://schemas.microsoft.com/office/drawing/2014/main" xmlns="" id="{AA77B111-D66A-4B43-8376-E5091740FE14}"/>
              </a:ext>
            </a:extLst>
          </p:cNvPr>
          <p:cNvSpPr/>
          <p:nvPr/>
        </p:nvSpPr>
        <p:spPr>
          <a:xfrm rot="5400000">
            <a:off x="12935324" y="3544063"/>
            <a:ext cx="818088" cy="270269"/>
          </a:xfrm>
          <a:prstGeom prst="triangle">
            <a:avLst/>
          </a:prstGeom>
          <a:solidFill>
            <a:schemeClr val="tx1"/>
          </a:solidFill>
          <a:ln w="285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itle 1">
            <a:extLst>
              <a:ext uri="{FF2B5EF4-FFF2-40B4-BE49-F238E27FC236}">
                <a16:creationId xmlns:a16="http://schemas.microsoft.com/office/drawing/2014/main" xmlns="" id="{431BCD36-C2EA-4375-B309-6997EDB77141}"/>
              </a:ext>
            </a:extLst>
          </p:cNvPr>
          <p:cNvSpPr txBox="1">
            <a:spLocks/>
          </p:cNvSpPr>
          <p:nvPr/>
        </p:nvSpPr>
        <p:spPr>
          <a:xfrm>
            <a:off x="690362" y="6046982"/>
            <a:ext cx="4341726" cy="613415"/>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dirty="0">
                <a:latin typeface="Segoe UI Light" panose="020B0702040204020203" pitchFamily="34" charset="0"/>
                <a:ea typeface="Segoe UI Light" panose="020B0702040204020203" pitchFamily="34" charset="0"/>
                <a:cs typeface="Segoe UI" panose="020B0502040204020203" pitchFamily="34" charset="0"/>
              </a:rPr>
              <a:t>…now continue to the next page to begin creating a </a:t>
            </a:r>
            <a:r>
              <a:rPr lang="en-US" sz="2000" b="1" dirty="0">
                <a:latin typeface="Segoe UI Light" panose="020B0702040204020203" pitchFamily="34" charset="0"/>
                <a:ea typeface="Segoe UI Light" panose="020B0702040204020203" pitchFamily="34" charset="0"/>
                <a:cs typeface="Segoe UI" panose="020B0502040204020203" pitchFamily="34" charset="0"/>
              </a:rPr>
              <a:t>quote</a:t>
            </a:r>
          </a:p>
        </p:txBody>
      </p:sp>
      <p:sp>
        <p:nvSpPr>
          <p:cNvPr id="27" name="Oval 26">
            <a:extLst>
              <a:ext uri="{FF2B5EF4-FFF2-40B4-BE49-F238E27FC236}">
                <a16:creationId xmlns:a16="http://schemas.microsoft.com/office/drawing/2014/main" xmlns="" id="{46BA5AA2-A2E5-47BF-B508-DB4B7A9471B9}"/>
              </a:ext>
            </a:extLst>
          </p:cNvPr>
          <p:cNvSpPr/>
          <p:nvPr/>
        </p:nvSpPr>
        <p:spPr>
          <a:xfrm flipV="1">
            <a:off x="7682839"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xmlns="" id="{02658405-DD82-49B9-B7F7-83D29D854623}"/>
              </a:ext>
            </a:extLst>
          </p:cNvPr>
          <p:cNvSpPr/>
          <p:nvPr/>
        </p:nvSpPr>
        <p:spPr>
          <a:xfrm flipV="1">
            <a:off x="8031105"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xmlns="" id="{E41BE486-7AF3-4957-8C4F-38C04EA92408}"/>
              </a:ext>
            </a:extLst>
          </p:cNvPr>
          <p:cNvSpPr/>
          <p:nvPr/>
        </p:nvSpPr>
        <p:spPr>
          <a:xfrm flipV="1">
            <a:off x="8379371"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xmlns="" id="{A093EAF6-BFAA-492D-9537-F0E603FAD1D1}"/>
              </a:ext>
            </a:extLst>
          </p:cNvPr>
          <p:cNvSpPr/>
          <p:nvPr/>
        </p:nvSpPr>
        <p:spPr>
          <a:xfrm flipV="1">
            <a:off x="8727637"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xmlns="" id="{7281952B-A8E9-4188-BC2B-9430D824EB5A}"/>
              </a:ext>
            </a:extLst>
          </p:cNvPr>
          <p:cNvSpPr/>
          <p:nvPr/>
        </p:nvSpPr>
        <p:spPr>
          <a:xfrm flipV="1">
            <a:off x="6292980"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xmlns="" id="{6E58042E-19F0-4534-9829-A1F270E116FB}"/>
              </a:ext>
            </a:extLst>
          </p:cNvPr>
          <p:cNvSpPr/>
          <p:nvPr/>
        </p:nvSpPr>
        <p:spPr>
          <a:xfrm flipV="1">
            <a:off x="6641246"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xmlns="" id="{FDE51ED3-81EA-483F-B876-1AFD86044F06}"/>
              </a:ext>
            </a:extLst>
          </p:cNvPr>
          <p:cNvSpPr/>
          <p:nvPr/>
        </p:nvSpPr>
        <p:spPr>
          <a:xfrm flipV="1">
            <a:off x="6989512"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xmlns="" id="{F0C80C5F-F7A3-45FA-944F-6A14F5AA52C9}"/>
              </a:ext>
            </a:extLst>
          </p:cNvPr>
          <p:cNvSpPr/>
          <p:nvPr/>
        </p:nvSpPr>
        <p:spPr>
          <a:xfrm flipV="1">
            <a:off x="7337778"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xmlns="" id="{A2ACB4EA-74FB-46CD-ADD2-6D9E150D7A44}"/>
              </a:ext>
            </a:extLst>
          </p:cNvPr>
          <p:cNvSpPr/>
          <p:nvPr/>
        </p:nvSpPr>
        <p:spPr>
          <a:xfrm flipV="1">
            <a:off x="4899916"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xmlns="" id="{ACFFD26D-78D6-4302-8E8C-E38DEFEF7935}"/>
              </a:ext>
            </a:extLst>
          </p:cNvPr>
          <p:cNvSpPr/>
          <p:nvPr/>
        </p:nvSpPr>
        <p:spPr>
          <a:xfrm flipV="1">
            <a:off x="5248182"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xmlns="" id="{2D48F678-BE6E-4E05-9A22-3405D1C190D8}"/>
              </a:ext>
            </a:extLst>
          </p:cNvPr>
          <p:cNvSpPr/>
          <p:nvPr/>
        </p:nvSpPr>
        <p:spPr>
          <a:xfrm flipV="1">
            <a:off x="5596448"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xmlns="" id="{E0704A74-065D-46EB-AF86-87BE095DB091}"/>
              </a:ext>
            </a:extLst>
          </p:cNvPr>
          <p:cNvSpPr/>
          <p:nvPr/>
        </p:nvSpPr>
        <p:spPr>
          <a:xfrm flipV="1">
            <a:off x="5944714" y="6860112"/>
            <a:ext cx="129826" cy="129826"/>
          </a:xfrm>
          <a:prstGeom prst="ellipse">
            <a:avLst/>
          </a:prstGeom>
          <a:solidFill>
            <a:schemeClr val="tx1"/>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7592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xmlns="" id="{A14FAE64-5212-43B2-8DFA-57FA3E1D327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5512866" y="3064323"/>
            <a:ext cx="6838458" cy="3427778"/>
          </a:xfrm>
          <a:prstGeom prst="rect">
            <a:avLst/>
          </a:prstGeom>
          <a:ln>
            <a:noFill/>
          </a:ln>
          <a:effectLst>
            <a:softEdge rad="76200"/>
          </a:effectLst>
        </p:spPr>
      </p:pic>
      <p:cxnSp>
        <p:nvCxnSpPr>
          <p:cNvPr id="26" name="Straight Connector 25">
            <a:extLst>
              <a:ext uri="{FF2B5EF4-FFF2-40B4-BE49-F238E27FC236}">
                <a16:creationId xmlns:a16="http://schemas.microsoft.com/office/drawing/2014/main" xmlns="" id="{009D427E-407E-4B7F-B3BE-D48F982BE3A1}"/>
              </a:ext>
            </a:extLst>
          </p:cNvPr>
          <p:cNvCxnSpPr>
            <a:cxnSpLocks/>
          </p:cNvCxnSpPr>
          <p:nvPr/>
        </p:nvCxnSpPr>
        <p:spPr>
          <a:xfrm flipH="1" flipV="1">
            <a:off x="8368671" y="2703930"/>
            <a:ext cx="163060" cy="41994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xmlns="" id="{09910808-5CEC-4E02-B861-8B6C26FC524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809860" y="823099"/>
            <a:ext cx="3675335" cy="1946567"/>
          </a:xfrm>
          <a:prstGeom prst="rect">
            <a:avLst/>
          </a:prstGeom>
          <a:ln>
            <a:noFill/>
          </a:ln>
          <a:effectLst>
            <a:outerShdw blurRad="190500" algn="tl" rotWithShape="0">
              <a:srgbClr val="000000">
                <a:alpha val="70000"/>
              </a:srgbClr>
            </a:outerShdw>
            <a:softEdge rad="50800"/>
          </a:effectLst>
        </p:spPr>
      </p:pic>
      <p:sp>
        <p:nvSpPr>
          <p:cNvPr id="24" name="Rectangle: Rounded Corners 23">
            <a:extLst>
              <a:ext uri="{FF2B5EF4-FFF2-40B4-BE49-F238E27FC236}">
                <a16:creationId xmlns:a16="http://schemas.microsoft.com/office/drawing/2014/main" xmlns="" id="{F72B8B61-EA7A-40FA-A02D-6050003E56D7}"/>
              </a:ext>
            </a:extLst>
          </p:cNvPr>
          <p:cNvSpPr/>
          <p:nvPr/>
        </p:nvSpPr>
        <p:spPr>
          <a:xfrm>
            <a:off x="7881730" y="3123870"/>
            <a:ext cx="1769166" cy="94277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itle 1">
            <a:extLst>
              <a:ext uri="{FF2B5EF4-FFF2-40B4-BE49-F238E27FC236}">
                <a16:creationId xmlns:a16="http://schemas.microsoft.com/office/drawing/2014/main" xmlns="" id="{CE583912-B6CC-4E34-BABE-D8281C469228}"/>
              </a:ext>
            </a:extLst>
          </p:cNvPr>
          <p:cNvSpPr txBox="1">
            <a:spLocks/>
          </p:cNvSpPr>
          <p:nvPr/>
        </p:nvSpPr>
        <p:spPr>
          <a:xfrm>
            <a:off x="1136923" y="774620"/>
            <a:ext cx="4371198"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i="1" dirty="0">
                <a:latin typeface="Trebuchet MS" panose="020B0603020202020204" pitchFamily="34" charset="0"/>
                <a:ea typeface="Segoe UI Light" panose="020B0702040204020203" pitchFamily="34" charset="0"/>
                <a:cs typeface="Segoe UI" panose="020B0502040204020203" pitchFamily="34" charset="0"/>
              </a:rPr>
              <a:t>quotations</a:t>
            </a:r>
          </a:p>
        </p:txBody>
      </p:sp>
      <p:cxnSp>
        <p:nvCxnSpPr>
          <p:cNvPr id="41" name="Straight Connector 40">
            <a:extLst>
              <a:ext uri="{FF2B5EF4-FFF2-40B4-BE49-F238E27FC236}">
                <a16:creationId xmlns:a16="http://schemas.microsoft.com/office/drawing/2014/main" xmlns="" id="{74144DDF-45F8-4233-AEFA-416D07BEC5D0}"/>
              </a:ext>
            </a:extLst>
          </p:cNvPr>
          <p:cNvCxnSpPr>
            <a:cxnSpLocks/>
          </p:cNvCxnSpPr>
          <p:nvPr/>
        </p:nvCxnSpPr>
        <p:spPr>
          <a:xfrm flipH="1">
            <a:off x="457202" y="2068939"/>
            <a:ext cx="4571998" cy="0"/>
          </a:xfrm>
          <a:prstGeom prst="line">
            <a:avLst/>
          </a:prstGeom>
          <a:ln w="50800">
            <a:solidFill>
              <a:schemeClr val="tx2"/>
            </a:solidFill>
          </a:ln>
        </p:spPr>
        <p:style>
          <a:lnRef idx="3">
            <a:schemeClr val="accent1"/>
          </a:lnRef>
          <a:fillRef idx="0">
            <a:schemeClr val="accent1"/>
          </a:fillRef>
          <a:effectRef idx="2">
            <a:schemeClr val="accent1"/>
          </a:effectRef>
          <a:fontRef idx="minor">
            <a:schemeClr val="tx1"/>
          </a:fontRef>
        </p:style>
      </p:cxnSp>
      <p:sp>
        <p:nvSpPr>
          <p:cNvPr id="42" name="Title 1">
            <a:extLst>
              <a:ext uri="{FF2B5EF4-FFF2-40B4-BE49-F238E27FC236}">
                <a16:creationId xmlns:a16="http://schemas.microsoft.com/office/drawing/2014/main" xmlns="" id="{05FB2034-7F69-4BC9-91F0-FCF180778CF1}"/>
              </a:ext>
            </a:extLst>
          </p:cNvPr>
          <p:cNvSpPr txBox="1">
            <a:spLocks/>
          </p:cNvSpPr>
          <p:nvPr/>
        </p:nvSpPr>
        <p:spPr>
          <a:xfrm>
            <a:off x="881753" y="619526"/>
            <a:ext cx="4730107" cy="61341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latin typeface="Segoe UI Light" panose="020B0702040204020203" pitchFamily="34" charset="0"/>
                <a:ea typeface="Segoe UI Light" panose="020B0702040204020203" pitchFamily="34" charset="0"/>
                <a:cs typeface="Segoe UI" panose="020B0502040204020203" pitchFamily="34" charset="0"/>
              </a:rPr>
              <a:t>Step 3: creating quotes</a:t>
            </a:r>
            <a:endParaRPr lang="en-US" sz="2000" dirty="0">
              <a:latin typeface="Segoe UI Light" panose="020B0702040204020203" pitchFamily="34" charset="0"/>
              <a:ea typeface="Segoe UI Light" panose="020B0702040204020203" pitchFamily="34" charset="0"/>
              <a:cs typeface="Segoe UI" panose="020B0502040204020203" pitchFamily="34" charset="0"/>
            </a:endParaRPr>
          </a:p>
        </p:txBody>
      </p:sp>
      <p:sp>
        <p:nvSpPr>
          <p:cNvPr id="51" name="Isosceles Triangle 50">
            <a:hlinkClick r:id="" action="ppaction://hlinkshowjump?jump=previousslide"/>
            <a:extLst>
              <a:ext uri="{FF2B5EF4-FFF2-40B4-BE49-F238E27FC236}">
                <a16:creationId xmlns:a16="http://schemas.microsoft.com/office/drawing/2014/main" xmlns="" id="{893658F2-3A2D-4F5B-B0A2-B05AE7B9950D}"/>
              </a:ext>
            </a:extLst>
          </p:cNvPr>
          <p:cNvSpPr/>
          <p:nvPr/>
        </p:nvSpPr>
        <p:spPr>
          <a:xfrm rot="16200000">
            <a:off x="107" y="3522466"/>
            <a:ext cx="818088" cy="270269"/>
          </a:xfrm>
          <a:prstGeom prst="triangle">
            <a:avLst/>
          </a:prstGeom>
          <a:solidFill>
            <a:schemeClr val="tx1"/>
          </a:solidFill>
          <a:ln w="285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a:hlinkClick r:id="" action="ppaction://hlinkshowjump?jump=nextslide"/>
            <a:extLst>
              <a:ext uri="{FF2B5EF4-FFF2-40B4-BE49-F238E27FC236}">
                <a16:creationId xmlns:a16="http://schemas.microsoft.com/office/drawing/2014/main" xmlns="" id="{AA77B111-D66A-4B43-8376-E5091740FE14}"/>
              </a:ext>
            </a:extLst>
          </p:cNvPr>
          <p:cNvSpPr/>
          <p:nvPr/>
        </p:nvSpPr>
        <p:spPr>
          <a:xfrm rot="5400000">
            <a:off x="12935324" y="3544063"/>
            <a:ext cx="818088" cy="270269"/>
          </a:xfrm>
          <a:prstGeom prst="triangle">
            <a:avLst/>
          </a:prstGeom>
          <a:solidFill>
            <a:schemeClr val="tx1"/>
          </a:solidFill>
          <a:ln w="285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2">
            <a:extLst>
              <a:ext uri="{FF2B5EF4-FFF2-40B4-BE49-F238E27FC236}">
                <a16:creationId xmlns:a16="http://schemas.microsoft.com/office/drawing/2014/main" xmlns="" id="{FA9B12B8-7F5E-4F8B-AAC1-0A17769CDF82}"/>
              </a:ext>
            </a:extLst>
          </p:cNvPr>
          <p:cNvSpPr>
            <a:spLocks noGrp="1"/>
          </p:cNvSpPr>
          <p:nvPr>
            <p:ph idx="1"/>
          </p:nvPr>
        </p:nvSpPr>
        <p:spPr>
          <a:xfrm>
            <a:off x="810105" y="1944073"/>
            <a:ext cx="4371197" cy="4038601"/>
          </a:xfrm>
        </p:spPr>
        <p:txBody>
          <a:bodyPr>
            <a:noAutofit/>
          </a:bodyPr>
          <a:lstStyle/>
          <a:p>
            <a:r>
              <a:rPr lang="en-US" sz="1400" b="1" dirty="0">
                <a:solidFill>
                  <a:schemeClr val="tx1"/>
                </a:solidFill>
                <a:latin typeface="Segoe UI Semilight" panose="020B0702040204020203" pitchFamily="34" charset="0"/>
                <a:ea typeface="Segoe UI Semilight" panose="020B0702040204020203" pitchFamily="34" charset="0"/>
                <a:cs typeface="Segoe UI" panose="020B0502040204020203" pitchFamily="34" charset="0"/>
              </a:rPr>
              <a:t>The “Quotations” tab is where you can start a new quote or manage your existing open quotes.</a:t>
            </a:r>
          </a:p>
          <a:p>
            <a:r>
              <a:rPr lang="en-US" sz="1400" b="1" dirty="0">
                <a:solidFill>
                  <a:schemeClr val="tx1"/>
                </a:solidFill>
                <a:latin typeface="Segoe UI Semilight" panose="020B0702040204020203" pitchFamily="34" charset="0"/>
                <a:ea typeface="Segoe UI Semilight" panose="020B0702040204020203" pitchFamily="34" charset="0"/>
                <a:cs typeface="Segoe UI" panose="020B0502040204020203" pitchFamily="34" charset="0"/>
              </a:rPr>
              <a:t>The Quotations menu will bring up the options to either start a new quote or manage your open quotes (currently Carbon Steel and Stainless Steel options are available).</a:t>
            </a:r>
          </a:p>
          <a:p>
            <a:r>
              <a:rPr lang="en-US" sz="1400" b="1" dirty="0">
                <a:solidFill>
                  <a:schemeClr val="tx1"/>
                </a:solidFill>
                <a:latin typeface="Segoe UI Semilight" panose="020B0702040204020203" pitchFamily="34" charset="0"/>
                <a:ea typeface="Segoe UI Semilight" panose="020B0702040204020203" pitchFamily="34" charset="0"/>
                <a:cs typeface="Segoe UI" panose="020B0502040204020203" pitchFamily="34" charset="0"/>
              </a:rPr>
              <a:t>For this demonstration, we will be creating a “</a:t>
            </a:r>
            <a:r>
              <a:rPr lang="en-US" sz="1400" b="1" i="1" dirty="0">
                <a:solidFill>
                  <a:schemeClr val="tx1"/>
                </a:solidFill>
                <a:latin typeface="Segoe UI Semilight" panose="020B0702040204020203" pitchFamily="34" charset="0"/>
                <a:ea typeface="Segoe UI Semilight" panose="020B0702040204020203" pitchFamily="34" charset="0"/>
                <a:cs typeface="Segoe UI" panose="020B0502040204020203" pitchFamily="34" charset="0"/>
              </a:rPr>
              <a:t>New Carbon Steel Tubular Products Quote</a:t>
            </a:r>
            <a:r>
              <a:rPr lang="en-US" sz="1400" b="1" dirty="0">
                <a:solidFill>
                  <a:schemeClr val="tx1"/>
                </a:solidFill>
                <a:latin typeface="Segoe UI Semilight" panose="020B0702040204020203" pitchFamily="34" charset="0"/>
                <a:ea typeface="Segoe UI Semilight" panose="020B0702040204020203" pitchFamily="34" charset="0"/>
                <a:cs typeface="Segoe UI" panose="020B0502040204020203" pitchFamily="34" charset="0"/>
              </a:rPr>
              <a:t>”, and will begin by selecting this option from the drop down menu.</a:t>
            </a:r>
          </a:p>
          <a:p>
            <a:pPr marL="0" indent="0">
              <a:buNone/>
            </a:pPr>
            <a:endParaRPr lang="en-US" sz="1400" b="1" dirty="0">
              <a:solidFill>
                <a:schemeClr val="tx1"/>
              </a:solidFill>
              <a:latin typeface="Segoe UI Semilight" panose="020B0702040204020203" pitchFamily="34" charset="0"/>
              <a:ea typeface="Segoe UI Semilight" panose="020B0702040204020203" pitchFamily="34" charset="0"/>
              <a:cs typeface="Segoe UI" panose="020B0502040204020203" pitchFamily="34" charset="0"/>
            </a:endParaRPr>
          </a:p>
        </p:txBody>
      </p:sp>
      <p:sp>
        <p:nvSpPr>
          <p:cNvPr id="31" name="Title 1">
            <a:extLst>
              <a:ext uri="{FF2B5EF4-FFF2-40B4-BE49-F238E27FC236}">
                <a16:creationId xmlns:a16="http://schemas.microsoft.com/office/drawing/2014/main" xmlns="" id="{582B8E75-C522-4FBB-857D-018169B4D84A}"/>
              </a:ext>
            </a:extLst>
          </p:cNvPr>
          <p:cNvSpPr txBox="1">
            <a:spLocks/>
          </p:cNvSpPr>
          <p:nvPr/>
        </p:nvSpPr>
        <p:spPr>
          <a:xfrm>
            <a:off x="723051" y="5652359"/>
            <a:ext cx="4458251" cy="613415"/>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dirty="0">
                <a:latin typeface="Segoe UI Light" panose="020B0702040204020203" pitchFamily="34" charset="0"/>
                <a:ea typeface="Segoe UI Light" panose="020B0702040204020203" pitchFamily="34" charset="0"/>
                <a:cs typeface="Segoe UI" panose="020B0502040204020203" pitchFamily="34" charset="0"/>
              </a:rPr>
              <a:t>to begin creating your quote, select “</a:t>
            </a:r>
            <a:r>
              <a:rPr lang="en-US" sz="2000" b="1" dirty="0">
                <a:latin typeface="Segoe UI Light" panose="020B0702040204020203" pitchFamily="34" charset="0"/>
                <a:ea typeface="Segoe UI Light" panose="020B0702040204020203" pitchFamily="34" charset="0"/>
                <a:cs typeface="Segoe UI" panose="020B0502040204020203" pitchFamily="34" charset="0"/>
              </a:rPr>
              <a:t>new carbon steel tubular products quote</a:t>
            </a:r>
            <a:r>
              <a:rPr lang="en-US" sz="2000" dirty="0">
                <a:latin typeface="Segoe UI Light" panose="020B0702040204020203" pitchFamily="34" charset="0"/>
                <a:ea typeface="Segoe UI Light" panose="020B0702040204020203" pitchFamily="34" charset="0"/>
                <a:cs typeface="Segoe UI" panose="020B0502040204020203" pitchFamily="34" charset="0"/>
              </a:rPr>
              <a:t>” from the quotations menu</a:t>
            </a:r>
            <a:endParaRPr lang="en-US" sz="2000" b="1" dirty="0">
              <a:latin typeface="Segoe UI Light" panose="020B0702040204020203" pitchFamily="34" charset="0"/>
              <a:ea typeface="Segoe UI Light" panose="020B0702040204020203" pitchFamily="34" charset="0"/>
              <a:cs typeface="Segoe UI" panose="020B0502040204020203" pitchFamily="34" charset="0"/>
            </a:endParaRPr>
          </a:p>
        </p:txBody>
      </p:sp>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xmlns="" id="{B3CB8396-20EE-4B50-BAF8-CB8D7D3EA8F4}"/>
                  </a:ext>
                </a:extLst>
              </p14:cNvPr>
              <p14:cNvContentPartPr/>
              <p14:nvPr/>
            </p14:nvContentPartPr>
            <p14:xfrm>
              <a:off x="7260394" y="1436314"/>
              <a:ext cx="2535840" cy="68400"/>
            </p14:xfrm>
          </p:contentPart>
        </mc:Choice>
        <mc:Fallback xmlns="">
          <p:pic>
            <p:nvPicPr>
              <p:cNvPr id="7" name="Ink 6">
                <a:extLst>
                  <a:ext uri="{FF2B5EF4-FFF2-40B4-BE49-F238E27FC236}">
                    <a16:creationId xmlns:a16="http://schemas.microsoft.com/office/drawing/2014/main" id="{B3CB8396-20EE-4B50-BAF8-CB8D7D3EA8F4}"/>
                  </a:ext>
                </a:extLst>
              </p:cNvPr>
              <p:cNvPicPr/>
              <p:nvPr/>
            </p:nvPicPr>
            <p:blipFill>
              <a:blip r:embed="rId5"/>
              <a:stretch>
                <a:fillRect/>
              </a:stretch>
            </p:blipFill>
            <p:spPr>
              <a:xfrm>
                <a:off x="7206394" y="1328674"/>
                <a:ext cx="2643480" cy="284040"/>
              </a:xfrm>
              <a:prstGeom prst="rect">
                <a:avLst/>
              </a:prstGeom>
            </p:spPr>
          </p:pic>
        </mc:Fallback>
      </mc:AlternateContent>
      <p:sp>
        <p:nvSpPr>
          <p:cNvPr id="33" name="Oval 32">
            <a:extLst>
              <a:ext uri="{FF2B5EF4-FFF2-40B4-BE49-F238E27FC236}">
                <a16:creationId xmlns:a16="http://schemas.microsoft.com/office/drawing/2014/main" xmlns="" id="{C28EADF3-0C54-414F-A327-A7E57F61A6A0}"/>
              </a:ext>
            </a:extLst>
          </p:cNvPr>
          <p:cNvSpPr/>
          <p:nvPr/>
        </p:nvSpPr>
        <p:spPr>
          <a:xfrm flipV="1">
            <a:off x="7682839"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xmlns="" id="{D95C49A3-89B1-4A81-94C0-FF49AD8308A3}"/>
              </a:ext>
            </a:extLst>
          </p:cNvPr>
          <p:cNvSpPr/>
          <p:nvPr/>
        </p:nvSpPr>
        <p:spPr>
          <a:xfrm flipV="1">
            <a:off x="8031105"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xmlns="" id="{A518B3B5-8454-4822-AA6A-B09BEFC5A3D1}"/>
              </a:ext>
            </a:extLst>
          </p:cNvPr>
          <p:cNvSpPr/>
          <p:nvPr/>
        </p:nvSpPr>
        <p:spPr>
          <a:xfrm flipV="1">
            <a:off x="8379371"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xmlns="" id="{B0090C03-AD5C-46C0-BB50-11713942FF1E}"/>
              </a:ext>
            </a:extLst>
          </p:cNvPr>
          <p:cNvSpPr/>
          <p:nvPr/>
        </p:nvSpPr>
        <p:spPr>
          <a:xfrm flipV="1">
            <a:off x="8727637"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xmlns="" id="{ABBCDA27-632B-447F-9BA9-A24C44406B50}"/>
              </a:ext>
            </a:extLst>
          </p:cNvPr>
          <p:cNvSpPr/>
          <p:nvPr/>
        </p:nvSpPr>
        <p:spPr>
          <a:xfrm flipV="1">
            <a:off x="6292980" y="6860112"/>
            <a:ext cx="129826" cy="129826"/>
          </a:xfrm>
          <a:prstGeom prst="ellipse">
            <a:avLst/>
          </a:prstGeom>
          <a:solidFill>
            <a:schemeClr val="tx1"/>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xmlns="" id="{16BE031F-9429-4F4A-8505-2ACD2ACC0F82}"/>
              </a:ext>
            </a:extLst>
          </p:cNvPr>
          <p:cNvSpPr/>
          <p:nvPr/>
        </p:nvSpPr>
        <p:spPr>
          <a:xfrm flipV="1">
            <a:off x="6641246"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xmlns="" id="{A024FC8F-4287-4C04-964A-5E358ED246EC}"/>
              </a:ext>
            </a:extLst>
          </p:cNvPr>
          <p:cNvSpPr/>
          <p:nvPr/>
        </p:nvSpPr>
        <p:spPr>
          <a:xfrm flipV="1">
            <a:off x="6989512"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xmlns="" id="{6F8BFF25-8358-4F07-810E-AC6C0C53B281}"/>
              </a:ext>
            </a:extLst>
          </p:cNvPr>
          <p:cNvSpPr/>
          <p:nvPr/>
        </p:nvSpPr>
        <p:spPr>
          <a:xfrm flipV="1">
            <a:off x="7337778"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xmlns="" id="{DA4BB94A-DCBE-459D-9229-8ADE1F8E30F0}"/>
              </a:ext>
            </a:extLst>
          </p:cNvPr>
          <p:cNvSpPr/>
          <p:nvPr/>
        </p:nvSpPr>
        <p:spPr>
          <a:xfrm flipV="1">
            <a:off x="4899916"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xmlns="" id="{E145525F-FD39-49CB-8A2C-62CC9CC20BA6}"/>
              </a:ext>
            </a:extLst>
          </p:cNvPr>
          <p:cNvSpPr/>
          <p:nvPr/>
        </p:nvSpPr>
        <p:spPr>
          <a:xfrm flipV="1">
            <a:off x="5248182"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xmlns="" id="{35372D07-526A-41FB-8ECD-6BAE2AD86DB0}"/>
              </a:ext>
            </a:extLst>
          </p:cNvPr>
          <p:cNvSpPr/>
          <p:nvPr/>
        </p:nvSpPr>
        <p:spPr>
          <a:xfrm flipV="1">
            <a:off x="5596448"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xmlns="" id="{DBAD2CEA-C493-4041-8FE2-434925E815C4}"/>
              </a:ext>
            </a:extLst>
          </p:cNvPr>
          <p:cNvSpPr/>
          <p:nvPr/>
        </p:nvSpPr>
        <p:spPr>
          <a:xfrm flipV="1">
            <a:off x="5944714"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1882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xmlns="" id="{A14FAE64-5212-43B2-8DFA-57FA3E1D327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439441" y="1699339"/>
            <a:ext cx="7211295" cy="4295970"/>
          </a:xfrm>
          <a:prstGeom prst="rect">
            <a:avLst/>
          </a:prstGeom>
          <a:ln>
            <a:noFill/>
          </a:ln>
          <a:effectLst>
            <a:softEdge rad="12700"/>
          </a:effectLst>
        </p:spPr>
      </p:pic>
      <p:sp>
        <p:nvSpPr>
          <p:cNvPr id="40" name="Title 1">
            <a:extLst>
              <a:ext uri="{FF2B5EF4-FFF2-40B4-BE49-F238E27FC236}">
                <a16:creationId xmlns:a16="http://schemas.microsoft.com/office/drawing/2014/main" xmlns="" id="{CE583912-B6CC-4E34-BABE-D8281C469228}"/>
              </a:ext>
            </a:extLst>
          </p:cNvPr>
          <p:cNvSpPr txBox="1">
            <a:spLocks/>
          </p:cNvSpPr>
          <p:nvPr/>
        </p:nvSpPr>
        <p:spPr>
          <a:xfrm>
            <a:off x="1136923" y="774620"/>
            <a:ext cx="4371198"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i="1" dirty="0">
                <a:latin typeface="Trebuchet MS" panose="020B0603020202020204" pitchFamily="34" charset="0"/>
                <a:ea typeface="Segoe UI Light" panose="020B0702040204020203" pitchFamily="34" charset="0"/>
                <a:cs typeface="Segoe UI" panose="020B0502040204020203" pitchFamily="34" charset="0"/>
              </a:rPr>
              <a:t>quotations</a:t>
            </a:r>
          </a:p>
        </p:txBody>
      </p:sp>
      <p:cxnSp>
        <p:nvCxnSpPr>
          <p:cNvPr id="41" name="Straight Connector 40">
            <a:extLst>
              <a:ext uri="{FF2B5EF4-FFF2-40B4-BE49-F238E27FC236}">
                <a16:creationId xmlns:a16="http://schemas.microsoft.com/office/drawing/2014/main" xmlns="" id="{74144DDF-45F8-4233-AEFA-416D07BEC5D0}"/>
              </a:ext>
            </a:extLst>
          </p:cNvPr>
          <p:cNvCxnSpPr>
            <a:cxnSpLocks/>
          </p:cNvCxnSpPr>
          <p:nvPr/>
        </p:nvCxnSpPr>
        <p:spPr>
          <a:xfrm flipH="1">
            <a:off x="457202" y="2068939"/>
            <a:ext cx="4571998" cy="0"/>
          </a:xfrm>
          <a:prstGeom prst="line">
            <a:avLst/>
          </a:prstGeom>
          <a:ln w="50800">
            <a:solidFill>
              <a:schemeClr val="tx2"/>
            </a:solidFill>
          </a:ln>
        </p:spPr>
        <p:style>
          <a:lnRef idx="3">
            <a:schemeClr val="accent1"/>
          </a:lnRef>
          <a:fillRef idx="0">
            <a:schemeClr val="accent1"/>
          </a:fillRef>
          <a:effectRef idx="2">
            <a:schemeClr val="accent1"/>
          </a:effectRef>
          <a:fontRef idx="minor">
            <a:schemeClr val="tx1"/>
          </a:fontRef>
        </p:style>
      </p:cxnSp>
      <p:sp>
        <p:nvSpPr>
          <p:cNvPr id="42" name="Title 1">
            <a:extLst>
              <a:ext uri="{FF2B5EF4-FFF2-40B4-BE49-F238E27FC236}">
                <a16:creationId xmlns:a16="http://schemas.microsoft.com/office/drawing/2014/main" xmlns="" id="{05FB2034-7F69-4BC9-91F0-FCF180778CF1}"/>
              </a:ext>
            </a:extLst>
          </p:cNvPr>
          <p:cNvSpPr txBox="1">
            <a:spLocks/>
          </p:cNvSpPr>
          <p:nvPr/>
        </p:nvSpPr>
        <p:spPr>
          <a:xfrm>
            <a:off x="881753" y="619526"/>
            <a:ext cx="4730107" cy="61341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latin typeface="Segoe UI Light" panose="020B0702040204020203" pitchFamily="34" charset="0"/>
                <a:ea typeface="Segoe UI Light" panose="020B0702040204020203" pitchFamily="34" charset="0"/>
                <a:cs typeface="Segoe UI" panose="020B0502040204020203" pitchFamily="34" charset="0"/>
              </a:rPr>
              <a:t>Step 3: creating quotes</a:t>
            </a:r>
            <a:endParaRPr lang="en-US" sz="2000" dirty="0">
              <a:latin typeface="Segoe UI Light" panose="020B0702040204020203" pitchFamily="34" charset="0"/>
              <a:ea typeface="Segoe UI Light" panose="020B0702040204020203" pitchFamily="34" charset="0"/>
              <a:cs typeface="Segoe UI" panose="020B0502040204020203" pitchFamily="34" charset="0"/>
            </a:endParaRPr>
          </a:p>
        </p:txBody>
      </p:sp>
      <p:sp>
        <p:nvSpPr>
          <p:cNvPr id="51" name="Isosceles Triangle 50">
            <a:hlinkClick r:id="" action="ppaction://hlinkshowjump?jump=previousslide"/>
            <a:extLst>
              <a:ext uri="{FF2B5EF4-FFF2-40B4-BE49-F238E27FC236}">
                <a16:creationId xmlns:a16="http://schemas.microsoft.com/office/drawing/2014/main" xmlns="" id="{893658F2-3A2D-4F5B-B0A2-B05AE7B9950D}"/>
              </a:ext>
            </a:extLst>
          </p:cNvPr>
          <p:cNvSpPr/>
          <p:nvPr/>
        </p:nvSpPr>
        <p:spPr>
          <a:xfrm rot="16200000">
            <a:off x="107" y="3522466"/>
            <a:ext cx="818088" cy="270269"/>
          </a:xfrm>
          <a:prstGeom prst="triangle">
            <a:avLst/>
          </a:prstGeom>
          <a:solidFill>
            <a:schemeClr val="tx1"/>
          </a:solidFill>
          <a:ln w="285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a:hlinkClick r:id="" action="ppaction://hlinkshowjump?jump=nextslide"/>
            <a:extLst>
              <a:ext uri="{FF2B5EF4-FFF2-40B4-BE49-F238E27FC236}">
                <a16:creationId xmlns:a16="http://schemas.microsoft.com/office/drawing/2014/main" xmlns="" id="{AA77B111-D66A-4B43-8376-E5091740FE14}"/>
              </a:ext>
            </a:extLst>
          </p:cNvPr>
          <p:cNvSpPr/>
          <p:nvPr/>
        </p:nvSpPr>
        <p:spPr>
          <a:xfrm rot="5400000">
            <a:off x="12935324" y="3544063"/>
            <a:ext cx="818088" cy="270269"/>
          </a:xfrm>
          <a:prstGeom prst="triangle">
            <a:avLst/>
          </a:prstGeom>
          <a:solidFill>
            <a:schemeClr val="tx1"/>
          </a:solidFill>
          <a:ln w="285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2">
            <a:extLst>
              <a:ext uri="{FF2B5EF4-FFF2-40B4-BE49-F238E27FC236}">
                <a16:creationId xmlns:a16="http://schemas.microsoft.com/office/drawing/2014/main" xmlns="" id="{FA9B12B8-7F5E-4F8B-AAC1-0A17769CDF82}"/>
              </a:ext>
            </a:extLst>
          </p:cNvPr>
          <p:cNvSpPr>
            <a:spLocks noGrp="1"/>
          </p:cNvSpPr>
          <p:nvPr>
            <p:ph idx="1"/>
          </p:nvPr>
        </p:nvSpPr>
        <p:spPr>
          <a:xfrm>
            <a:off x="813074" y="1956708"/>
            <a:ext cx="4371197" cy="4038601"/>
          </a:xfrm>
        </p:spPr>
        <p:txBody>
          <a:bodyPr>
            <a:noAutofit/>
          </a:bodyPr>
          <a:lstStyle/>
          <a:p>
            <a:r>
              <a:rPr lang="en-US" sz="1400" b="1" dirty="0">
                <a:solidFill>
                  <a:schemeClr val="tx1"/>
                </a:solidFill>
                <a:latin typeface="Segoe UI Semilight" panose="020B0702040204020203" pitchFamily="34" charset="0"/>
                <a:ea typeface="Segoe UI Semilight" panose="020B0702040204020203" pitchFamily="34" charset="0"/>
                <a:cs typeface="Segoe UI" panose="020B0502040204020203" pitchFamily="34" charset="0"/>
              </a:rPr>
              <a:t>Once you have selected “</a:t>
            </a:r>
            <a:r>
              <a:rPr lang="en-US" sz="1400" b="1" i="1" dirty="0">
                <a:solidFill>
                  <a:schemeClr val="tx1"/>
                </a:solidFill>
                <a:latin typeface="Segoe UI Semilight" panose="020B0702040204020203" pitchFamily="34" charset="0"/>
                <a:ea typeface="Segoe UI Semilight" panose="020B0702040204020203" pitchFamily="34" charset="0"/>
                <a:cs typeface="Segoe UI" panose="020B0502040204020203" pitchFamily="34" charset="0"/>
              </a:rPr>
              <a:t>New Carbon Steel Tubular Products Quote</a:t>
            </a:r>
            <a:r>
              <a:rPr lang="en-US" sz="1400" b="1" dirty="0">
                <a:solidFill>
                  <a:schemeClr val="tx1"/>
                </a:solidFill>
                <a:latin typeface="Segoe UI Semilight" panose="020B0702040204020203" pitchFamily="34" charset="0"/>
                <a:ea typeface="Segoe UI Semilight" panose="020B0702040204020203" pitchFamily="34" charset="0"/>
                <a:cs typeface="Segoe UI" panose="020B0502040204020203" pitchFamily="34" charset="0"/>
              </a:rPr>
              <a:t>” a new screen will appear that will let you “</a:t>
            </a:r>
            <a:r>
              <a:rPr lang="en-US" sz="1400" b="1" i="1" dirty="0">
                <a:solidFill>
                  <a:schemeClr val="tx1"/>
                </a:solidFill>
                <a:latin typeface="Segoe UI Semilight" panose="020B0702040204020203" pitchFamily="34" charset="0"/>
                <a:ea typeface="Segoe UI Semilight" panose="020B0702040204020203" pitchFamily="34" charset="0"/>
                <a:cs typeface="Segoe UI" panose="020B0502040204020203" pitchFamily="34" charset="0"/>
              </a:rPr>
              <a:t>Select a Customer</a:t>
            </a:r>
            <a:r>
              <a:rPr lang="en-US" sz="1400" b="1" dirty="0">
                <a:solidFill>
                  <a:schemeClr val="tx1"/>
                </a:solidFill>
                <a:latin typeface="Segoe UI Semilight" panose="020B0702040204020203" pitchFamily="34" charset="0"/>
                <a:ea typeface="Segoe UI Semilight" panose="020B0702040204020203" pitchFamily="34" charset="0"/>
                <a:cs typeface="Segoe UI" panose="020B0502040204020203" pitchFamily="34" charset="0"/>
              </a:rPr>
              <a:t>”.</a:t>
            </a:r>
          </a:p>
          <a:p>
            <a:r>
              <a:rPr lang="en-US" sz="1400" b="1" dirty="0">
                <a:solidFill>
                  <a:schemeClr val="tx1"/>
                </a:solidFill>
                <a:latin typeface="Segoe UI Semilight" panose="020B0702040204020203" pitchFamily="34" charset="0"/>
                <a:ea typeface="Segoe UI Semilight" panose="020B0702040204020203" pitchFamily="34" charset="0"/>
                <a:cs typeface="Segoe UI" panose="020B0502040204020203" pitchFamily="34" charset="0"/>
              </a:rPr>
              <a:t>From here you must select a customer from the customer list. Either search for a customer by name or city, or you can “</a:t>
            </a:r>
            <a:r>
              <a:rPr lang="en-US" sz="1400" b="1" i="1" dirty="0">
                <a:solidFill>
                  <a:schemeClr val="tx1"/>
                </a:solidFill>
                <a:latin typeface="Segoe UI Semilight" panose="020B0702040204020203" pitchFamily="34" charset="0"/>
                <a:ea typeface="Segoe UI Semilight" panose="020B0702040204020203" pitchFamily="34" charset="0"/>
                <a:cs typeface="Segoe UI" panose="020B0502040204020203" pitchFamily="34" charset="0"/>
              </a:rPr>
              <a:t>Add a New Customer</a:t>
            </a:r>
            <a:r>
              <a:rPr lang="en-US" sz="1400" b="1" dirty="0">
                <a:solidFill>
                  <a:schemeClr val="tx1"/>
                </a:solidFill>
                <a:latin typeface="Segoe UI Semilight" panose="020B0702040204020203" pitchFamily="34" charset="0"/>
                <a:ea typeface="Segoe UI Semilight" panose="020B0702040204020203" pitchFamily="34" charset="0"/>
                <a:cs typeface="Segoe UI" panose="020B0502040204020203" pitchFamily="34" charset="0"/>
              </a:rPr>
              <a:t>” if this is a new potential client.</a:t>
            </a:r>
          </a:p>
          <a:p>
            <a:r>
              <a:rPr lang="en-US" sz="1400" b="1" dirty="0">
                <a:solidFill>
                  <a:schemeClr val="tx1"/>
                </a:solidFill>
                <a:latin typeface="Segoe UI Semilight" panose="020B0702040204020203" pitchFamily="34" charset="0"/>
                <a:ea typeface="Segoe UI Semilight" panose="020B0702040204020203" pitchFamily="34" charset="0"/>
                <a:cs typeface="Segoe UI" panose="020B0502040204020203" pitchFamily="34" charset="0"/>
              </a:rPr>
              <a:t>For this demonstration, we will be selecting the already existing customer “Alloy Metals &amp; Tubes”.</a:t>
            </a:r>
          </a:p>
          <a:p>
            <a:pPr marL="0" indent="0">
              <a:buNone/>
            </a:pPr>
            <a:endParaRPr lang="en-US" sz="1400" b="1" dirty="0">
              <a:solidFill>
                <a:schemeClr val="tx1"/>
              </a:solidFill>
              <a:latin typeface="Segoe UI Semilight" panose="020B0702040204020203" pitchFamily="34" charset="0"/>
              <a:ea typeface="Segoe UI Semilight" panose="020B0702040204020203" pitchFamily="34" charset="0"/>
              <a:cs typeface="Segoe UI" panose="020B0502040204020203" pitchFamily="34" charset="0"/>
            </a:endParaRPr>
          </a:p>
        </p:txBody>
      </p:sp>
      <p:sp>
        <p:nvSpPr>
          <p:cNvPr id="31" name="Title 1">
            <a:extLst>
              <a:ext uri="{FF2B5EF4-FFF2-40B4-BE49-F238E27FC236}">
                <a16:creationId xmlns:a16="http://schemas.microsoft.com/office/drawing/2014/main" xmlns="" id="{582B8E75-C522-4FBB-857D-018169B4D84A}"/>
              </a:ext>
            </a:extLst>
          </p:cNvPr>
          <p:cNvSpPr txBox="1">
            <a:spLocks/>
          </p:cNvSpPr>
          <p:nvPr/>
        </p:nvSpPr>
        <p:spPr>
          <a:xfrm>
            <a:off x="457202" y="5427174"/>
            <a:ext cx="4910255" cy="1113406"/>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dirty="0">
                <a:latin typeface="Segoe UI Light" panose="020B0702040204020203" pitchFamily="34" charset="0"/>
                <a:ea typeface="Segoe UI Light" panose="020B0702040204020203" pitchFamily="34" charset="0"/>
                <a:cs typeface="Segoe UI" panose="020B0502040204020203" pitchFamily="34" charset="0"/>
              </a:rPr>
              <a:t>…when you’ve found the customer, add them to the quote by clicking </a:t>
            </a:r>
          </a:p>
          <a:p>
            <a:pPr algn="ctr"/>
            <a:r>
              <a:rPr lang="en-US" sz="2000" b="1" dirty="0">
                <a:latin typeface="Segoe UI Light" panose="020B0702040204020203" pitchFamily="34" charset="0"/>
                <a:ea typeface="Segoe UI Light" panose="020B0702040204020203" pitchFamily="34" charset="0"/>
                <a:cs typeface="Segoe UI" panose="020B0502040204020203" pitchFamily="34" charset="0"/>
              </a:rPr>
              <a:t>“+ </a:t>
            </a:r>
            <a:r>
              <a:rPr lang="en-US" sz="2000" b="1" dirty="0" err="1">
                <a:latin typeface="Segoe UI Light" panose="020B0702040204020203" pitchFamily="34" charset="0"/>
                <a:ea typeface="Segoe UI Light" panose="020B0702040204020203" pitchFamily="34" charset="0"/>
                <a:cs typeface="Segoe UI" panose="020B0502040204020203" pitchFamily="34" charset="0"/>
              </a:rPr>
              <a:t>aDD</a:t>
            </a:r>
            <a:r>
              <a:rPr lang="en-US" sz="2000" b="1" dirty="0">
                <a:latin typeface="Segoe UI Light" panose="020B0702040204020203" pitchFamily="34" charset="0"/>
                <a:ea typeface="Segoe UI Light" panose="020B0702040204020203" pitchFamily="34" charset="0"/>
                <a:cs typeface="Segoe UI" panose="020B0502040204020203" pitchFamily="34" charset="0"/>
              </a:rPr>
              <a:t> to quote”</a:t>
            </a:r>
            <a:r>
              <a:rPr lang="en-US" sz="2000" dirty="0">
                <a:latin typeface="Segoe UI Light" panose="020B0702040204020203" pitchFamily="34" charset="0"/>
                <a:ea typeface="Segoe UI Light" panose="020B0702040204020203" pitchFamily="34" charset="0"/>
                <a:cs typeface="Segoe UI" panose="020B0502040204020203" pitchFamily="34" charset="0"/>
              </a:rPr>
              <a:t> next to their name</a:t>
            </a:r>
            <a:endParaRPr lang="en-US" sz="2000" b="1" dirty="0">
              <a:latin typeface="Segoe UI Light" panose="020B0702040204020203" pitchFamily="34" charset="0"/>
              <a:ea typeface="Segoe UI Light" panose="020B0702040204020203" pitchFamily="34" charset="0"/>
              <a:cs typeface="Segoe UI" panose="020B0502040204020203" pitchFamily="34" charset="0"/>
            </a:endParaRPr>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xmlns="" id="{6D054126-4620-4973-8B52-6CF74EE434C7}"/>
                  </a:ext>
                </a:extLst>
              </p14:cNvPr>
              <p14:cNvContentPartPr/>
              <p14:nvPr/>
            </p14:nvContentPartPr>
            <p14:xfrm>
              <a:off x="5577240" y="3028500"/>
              <a:ext cx="2491560" cy="360"/>
            </p14:xfrm>
          </p:contentPart>
        </mc:Choice>
        <mc:Fallback xmlns="">
          <p:pic>
            <p:nvPicPr>
              <p:cNvPr id="8" name="Ink 7">
                <a:extLst>
                  <a:ext uri="{FF2B5EF4-FFF2-40B4-BE49-F238E27FC236}">
                    <a16:creationId xmlns:a16="http://schemas.microsoft.com/office/drawing/2014/main" id="{6D054126-4620-4973-8B52-6CF74EE434C7}"/>
                  </a:ext>
                </a:extLst>
              </p:cNvPr>
              <p:cNvPicPr/>
              <p:nvPr/>
            </p:nvPicPr>
            <p:blipFill>
              <a:blip r:embed="rId4"/>
              <a:stretch>
                <a:fillRect/>
              </a:stretch>
            </p:blipFill>
            <p:spPr>
              <a:xfrm>
                <a:off x="5541600" y="2956860"/>
                <a:ext cx="25632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xmlns="" id="{4B3E5989-C2EB-4DD7-BB23-BE319DDA1242}"/>
                  </a:ext>
                </a:extLst>
              </p14:cNvPr>
              <p14:cNvContentPartPr/>
              <p14:nvPr/>
            </p14:nvContentPartPr>
            <p14:xfrm>
              <a:off x="8114880" y="3036060"/>
              <a:ext cx="1737000" cy="360"/>
            </p14:xfrm>
          </p:contentPart>
        </mc:Choice>
        <mc:Fallback xmlns="">
          <p:pic>
            <p:nvPicPr>
              <p:cNvPr id="9" name="Ink 8">
                <a:extLst>
                  <a:ext uri="{FF2B5EF4-FFF2-40B4-BE49-F238E27FC236}">
                    <a16:creationId xmlns:a16="http://schemas.microsoft.com/office/drawing/2014/main" id="{4B3E5989-C2EB-4DD7-BB23-BE319DDA1242}"/>
                  </a:ext>
                </a:extLst>
              </p:cNvPr>
              <p:cNvPicPr/>
              <p:nvPr/>
            </p:nvPicPr>
            <p:blipFill>
              <a:blip r:embed="rId6"/>
              <a:stretch>
                <a:fillRect/>
              </a:stretch>
            </p:blipFill>
            <p:spPr>
              <a:xfrm>
                <a:off x="8079240" y="2964420"/>
                <a:ext cx="180864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xmlns="" id="{BD53CAEE-F846-4331-8C59-94508266A603}"/>
                  </a:ext>
                </a:extLst>
              </p14:cNvPr>
              <p14:cNvContentPartPr/>
              <p14:nvPr/>
            </p14:nvContentPartPr>
            <p14:xfrm>
              <a:off x="9905520" y="3020940"/>
              <a:ext cx="1177920" cy="360"/>
            </p14:xfrm>
          </p:contentPart>
        </mc:Choice>
        <mc:Fallback xmlns="">
          <p:pic>
            <p:nvPicPr>
              <p:cNvPr id="10" name="Ink 9">
                <a:extLst>
                  <a:ext uri="{FF2B5EF4-FFF2-40B4-BE49-F238E27FC236}">
                    <a16:creationId xmlns:a16="http://schemas.microsoft.com/office/drawing/2014/main" id="{BD53CAEE-F846-4331-8C59-94508266A603}"/>
                  </a:ext>
                </a:extLst>
              </p:cNvPr>
              <p:cNvPicPr/>
              <p:nvPr/>
            </p:nvPicPr>
            <p:blipFill>
              <a:blip r:embed="rId8"/>
              <a:stretch>
                <a:fillRect/>
              </a:stretch>
            </p:blipFill>
            <p:spPr>
              <a:xfrm>
                <a:off x="9869880" y="2949300"/>
                <a:ext cx="1249560" cy="144000"/>
              </a:xfrm>
              <a:prstGeom prst="rect">
                <a:avLst/>
              </a:prstGeom>
            </p:spPr>
          </p:pic>
        </mc:Fallback>
      </mc:AlternateContent>
      <p:cxnSp>
        <p:nvCxnSpPr>
          <p:cNvPr id="28" name="Straight Connector 27">
            <a:extLst>
              <a:ext uri="{FF2B5EF4-FFF2-40B4-BE49-F238E27FC236}">
                <a16:creationId xmlns:a16="http://schemas.microsoft.com/office/drawing/2014/main" xmlns="" id="{34D95A38-D537-407F-A0BD-2440C4419857}"/>
              </a:ext>
            </a:extLst>
          </p:cNvPr>
          <p:cNvCxnSpPr>
            <a:cxnSpLocks/>
          </p:cNvCxnSpPr>
          <p:nvPr/>
        </p:nvCxnSpPr>
        <p:spPr>
          <a:xfrm flipH="1">
            <a:off x="10367921" y="3270153"/>
            <a:ext cx="844365" cy="7592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xmlns="" id="{080996DB-1EDC-43A6-AC5B-92C6A0AB692F}"/>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8114880" y="3875078"/>
            <a:ext cx="2456071" cy="935646"/>
          </a:xfrm>
          <a:prstGeom prst="rect">
            <a:avLst/>
          </a:prstGeom>
          <a:ln>
            <a:noFill/>
          </a:ln>
          <a:effectLst>
            <a:outerShdw blurRad="190500" algn="tl" rotWithShape="0">
              <a:srgbClr val="000000">
                <a:alpha val="70000"/>
              </a:srgbClr>
            </a:outerShdw>
            <a:softEdge rad="50800"/>
          </a:effectLst>
        </p:spPr>
      </p:pic>
      <p:sp>
        <p:nvSpPr>
          <p:cNvPr id="32" name="Rectangle: Rounded Corners 31">
            <a:extLst>
              <a:ext uri="{FF2B5EF4-FFF2-40B4-BE49-F238E27FC236}">
                <a16:creationId xmlns:a16="http://schemas.microsoft.com/office/drawing/2014/main" xmlns="" id="{0159E335-58B8-4445-98B7-ABC3710D0D0F}"/>
              </a:ext>
            </a:extLst>
          </p:cNvPr>
          <p:cNvSpPr/>
          <p:nvPr/>
        </p:nvSpPr>
        <p:spPr>
          <a:xfrm>
            <a:off x="11212286" y="2877285"/>
            <a:ext cx="1049075" cy="40855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xmlns="" id="{75CBCDDD-6463-4503-97A6-E1517E96C7E3}"/>
              </a:ext>
            </a:extLst>
          </p:cNvPr>
          <p:cNvSpPr txBox="1"/>
          <p:nvPr/>
        </p:nvSpPr>
        <p:spPr>
          <a:xfrm>
            <a:off x="6488714" y="636476"/>
            <a:ext cx="2478581" cy="523220"/>
          </a:xfrm>
          <a:prstGeom prst="rect">
            <a:avLst/>
          </a:prstGeom>
          <a:noFill/>
        </p:spPr>
        <p:txBody>
          <a:bodyPr wrap="square" rtlCol="0">
            <a:spAutoFit/>
          </a:bodyPr>
          <a:lstStyle/>
          <a:p>
            <a:pPr algn="ctr"/>
            <a:r>
              <a:rPr lang="en-US" sz="1400" b="1" dirty="0"/>
              <a:t>Search for a specific customer by name or city</a:t>
            </a:r>
          </a:p>
        </p:txBody>
      </p:sp>
      <p:cxnSp>
        <p:nvCxnSpPr>
          <p:cNvPr id="36" name="Straight Arrow Connector 35">
            <a:extLst>
              <a:ext uri="{FF2B5EF4-FFF2-40B4-BE49-F238E27FC236}">
                <a16:creationId xmlns:a16="http://schemas.microsoft.com/office/drawing/2014/main" xmlns="" id="{1CE4BFB4-665D-49AE-8B3E-77913B91FDDF}"/>
              </a:ext>
            </a:extLst>
          </p:cNvPr>
          <p:cNvCxnSpPr>
            <a:cxnSpLocks/>
          </p:cNvCxnSpPr>
          <p:nvPr/>
        </p:nvCxnSpPr>
        <p:spPr>
          <a:xfrm flipH="1">
            <a:off x="6719316" y="1232941"/>
            <a:ext cx="321988" cy="67914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xmlns="" id="{73816EC5-FA3A-4B60-BAD1-C949A4229653}"/>
              </a:ext>
            </a:extLst>
          </p:cNvPr>
          <p:cNvCxnSpPr>
            <a:cxnSpLocks/>
          </p:cNvCxnSpPr>
          <p:nvPr/>
        </p:nvCxnSpPr>
        <p:spPr>
          <a:xfrm>
            <a:off x="8469086" y="1211754"/>
            <a:ext cx="326571" cy="67019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xmlns="" id="{32022D2E-8AA7-44C9-89FA-EC22226C3A80}"/>
              </a:ext>
            </a:extLst>
          </p:cNvPr>
          <p:cNvSpPr txBox="1"/>
          <p:nvPr/>
        </p:nvSpPr>
        <p:spPr>
          <a:xfrm>
            <a:off x="9844149" y="621973"/>
            <a:ext cx="2598222" cy="523220"/>
          </a:xfrm>
          <a:prstGeom prst="rect">
            <a:avLst/>
          </a:prstGeom>
          <a:noFill/>
        </p:spPr>
        <p:txBody>
          <a:bodyPr wrap="square" rtlCol="0">
            <a:spAutoFit/>
          </a:bodyPr>
          <a:lstStyle/>
          <a:p>
            <a:pPr algn="ctr"/>
            <a:r>
              <a:rPr lang="en-US" sz="1400" b="1" dirty="0"/>
              <a:t>Easily add a new customer if they are not listed</a:t>
            </a:r>
          </a:p>
        </p:txBody>
      </p:sp>
      <p:cxnSp>
        <p:nvCxnSpPr>
          <p:cNvPr id="54" name="Straight Arrow Connector 53">
            <a:extLst>
              <a:ext uri="{FF2B5EF4-FFF2-40B4-BE49-F238E27FC236}">
                <a16:creationId xmlns:a16="http://schemas.microsoft.com/office/drawing/2014/main" xmlns="" id="{728D4D1E-A9CA-4409-A91D-2B8C64E9B24B}"/>
              </a:ext>
            </a:extLst>
          </p:cNvPr>
          <p:cNvCxnSpPr>
            <a:cxnSpLocks/>
          </p:cNvCxnSpPr>
          <p:nvPr/>
        </p:nvCxnSpPr>
        <p:spPr>
          <a:xfrm>
            <a:off x="11511232" y="1189199"/>
            <a:ext cx="408625" cy="94456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xmlns="" id="{D92B7828-9BE3-404B-858E-6DF97CE87A47}"/>
              </a:ext>
            </a:extLst>
          </p:cNvPr>
          <p:cNvSpPr/>
          <p:nvPr/>
        </p:nvSpPr>
        <p:spPr>
          <a:xfrm flipV="1">
            <a:off x="7682839"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xmlns="" id="{94026776-0047-4722-8816-300367888C8B}"/>
              </a:ext>
            </a:extLst>
          </p:cNvPr>
          <p:cNvSpPr/>
          <p:nvPr/>
        </p:nvSpPr>
        <p:spPr>
          <a:xfrm flipV="1">
            <a:off x="8031105"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xmlns="" id="{255FEF93-973F-4E1F-B32B-7A31617EAE42}"/>
              </a:ext>
            </a:extLst>
          </p:cNvPr>
          <p:cNvSpPr/>
          <p:nvPr/>
        </p:nvSpPr>
        <p:spPr>
          <a:xfrm flipV="1">
            <a:off x="8379371"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xmlns="" id="{449B1002-2698-4132-8D7C-2CB3A11EAF92}"/>
              </a:ext>
            </a:extLst>
          </p:cNvPr>
          <p:cNvSpPr/>
          <p:nvPr/>
        </p:nvSpPr>
        <p:spPr>
          <a:xfrm flipV="1">
            <a:off x="8727637"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xmlns="" id="{08CFDA00-9EB1-4BB6-B4B0-82974217B582}"/>
              </a:ext>
            </a:extLst>
          </p:cNvPr>
          <p:cNvSpPr/>
          <p:nvPr/>
        </p:nvSpPr>
        <p:spPr>
          <a:xfrm flipV="1">
            <a:off x="6292980"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xmlns="" id="{D4EB5F43-D772-4BA6-BFB2-5F554A644D73}"/>
              </a:ext>
            </a:extLst>
          </p:cNvPr>
          <p:cNvSpPr/>
          <p:nvPr/>
        </p:nvSpPr>
        <p:spPr>
          <a:xfrm flipV="1">
            <a:off x="6641246" y="6860112"/>
            <a:ext cx="129826" cy="129826"/>
          </a:xfrm>
          <a:prstGeom prst="ellipse">
            <a:avLst/>
          </a:prstGeom>
          <a:solidFill>
            <a:schemeClr val="tx1"/>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xmlns="" id="{BCB181F5-7E54-4CC0-A3B3-6E01F1380484}"/>
              </a:ext>
            </a:extLst>
          </p:cNvPr>
          <p:cNvSpPr/>
          <p:nvPr/>
        </p:nvSpPr>
        <p:spPr>
          <a:xfrm flipV="1">
            <a:off x="6989512"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xmlns="" id="{904926BC-2208-4925-9107-61C592C012FA}"/>
              </a:ext>
            </a:extLst>
          </p:cNvPr>
          <p:cNvSpPr/>
          <p:nvPr/>
        </p:nvSpPr>
        <p:spPr>
          <a:xfrm flipV="1">
            <a:off x="7337778"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xmlns="" id="{16EC343A-3E35-48B1-930B-19791B118B2C}"/>
              </a:ext>
            </a:extLst>
          </p:cNvPr>
          <p:cNvSpPr/>
          <p:nvPr/>
        </p:nvSpPr>
        <p:spPr>
          <a:xfrm flipV="1">
            <a:off x="4899916"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xmlns="" id="{5C9899D2-86B0-4E6A-90B8-3ED3B4075E8D}"/>
              </a:ext>
            </a:extLst>
          </p:cNvPr>
          <p:cNvSpPr/>
          <p:nvPr/>
        </p:nvSpPr>
        <p:spPr>
          <a:xfrm flipV="1">
            <a:off x="5248182"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xmlns="" id="{58BD427A-8D65-40D8-BED6-8FB7DEA6E573}"/>
              </a:ext>
            </a:extLst>
          </p:cNvPr>
          <p:cNvSpPr/>
          <p:nvPr/>
        </p:nvSpPr>
        <p:spPr>
          <a:xfrm flipV="1">
            <a:off x="5596448"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xmlns="" id="{DB3FFCEE-A3C1-4A43-BFBD-EB5B593CB1EC}"/>
              </a:ext>
            </a:extLst>
          </p:cNvPr>
          <p:cNvSpPr/>
          <p:nvPr/>
        </p:nvSpPr>
        <p:spPr>
          <a:xfrm flipV="1">
            <a:off x="5944714"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887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xmlns="" id="{A14FAE64-5212-43B2-8DFA-57FA3E1D327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453059" y="2281687"/>
            <a:ext cx="7448146" cy="2772205"/>
          </a:xfrm>
          <a:prstGeom prst="rect">
            <a:avLst/>
          </a:prstGeom>
          <a:ln>
            <a:noFill/>
          </a:ln>
          <a:effectLst>
            <a:softEdge rad="50800"/>
          </a:effectLst>
        </p:spPr>
      </p:pic>
      <p:sp>
        <p:nvSpPr>
          <p:cNvPr id="40" name="Title 1">
            <a:extLst>
              <a:ext uri="{FF2B5EF4-FFF2-40B4-BE49-F238E27FC236}">
                <a16:creationId xmlns:a16="http://schemas.microsoft.com/office/drawing/2014/main" xmlns="" id="{CE583912-B6CC-4E34-BABE-D8281C469228}"/>
              </a:ext>
            </a:extLst>
          </p:cNvPr>
          <p:cNvSpPr txBox="1">
            <a:spLocks/>
          </p:cNvSpPr>
          <p:nvPr/>
        </p:nvSpPr>
        <p:spPr>
          <a:xfrm>
            <a:off x="1136923" y="774620"/>
            <a:ext cx="4371198"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i="1" dirty="0">
                <a:latin typeface="Trebuchet MS" panose="020B0603020202020204" pitchFamily="34" charset="0"/>
                <a:ea typeface="Segoe UI Light" panose="020B0702040204020203" pitchFamily="34" charset="0"/>
                <a:cs typeface="Segoe UI" panose="020B0502040204020203" pitchFamily="34" charset="0"/>
              </a:rPr>
              <a:t>quotations</a:t>
            </a:r>
          </a:p>
        </p:txBody>
      </p:sp>
      <p:cxnSp>
        <p:nvCxnSpPr>
          <p:cNvPr id="41" name="Straight Connector 40">
            <a:extLst>
              <a:ext uri="{FF2B5EF4-FFF2-40B4-BE49-F238E27FC236}">
                <a16:creationId xmlns:a16="http://schemas.microsoft.com/office/drawing/2014/main" xmlns="" id="{74144DDF-45F8-4233-AEFA-416D07BEC5D0}"/>
              </a:ext>
            </a:extLst>
          </p:cNvPr>
          <p:cNvCxnSpPr>
            <a:cxnSpLocks/>
          </p:cNvCxnSpPr>
          <p:nvPr/>
        </p:nvCxnSpPr>
        <p:spPr>
          <a:xfrm flipH="1">
            <a:off x="457202" y="2068939"/>
            <a:ext cx="4571998" cy="0"/>
          </a:xfrm>
          <a:prstGeom prst="line">
            <a:avLst/>
          </a:prstGeom>
          <a:ln w="50800">
            <a:solidFill>
              <a:schemeClr val="tx2"/>
            </a:solidFill>
          </a:ln>
        </p:spPr>
        <p:style>
          <a:lnRef idx="3">
            <a:schemeClr val="accent1"/>
          </a:lnRef>
          <a:fillRef idx="0">
            <a:schemeClr val="accent1"/>
          </a:fillRef>
          <a:effectRef idx="2">
            <a:schemeClr val="accent1"/>
          </a:effectRef>
          <a:fontRef idx="minor">
            <a:schemeClr val="tx1"/>
          </a:fontRef>
        </p:style>
      </p:cxnSp>
      <p:sp>
        <p:nvSpPr>
          <p:cNvPr id="42" name="Title 1">
            <a:extLst>
              <a:ext uri="{FF2B5EF4-FFF2-40B4-BE49-F238E27FC236}">
                <a16:creationId xmlns:a16="http://schemas.microsoft.com/office/drawing/2014/main" xmlns="" id="{05FB2034-7F69-4BC9-91F0-FCF180778CF1}"/>
              </a:ext>
            </a:extLst>
          </p:cNvPr>
          <p:cNvSpPr txBox="1">
            <a:spLocks/>
          </p:cNvSpPr>
          <p:nvPr/>
        </p:nvSpPr>
        <p:spPr>
          <a:xfrm>
            <a:off x="881753" y="619526"/>
            <a:ext cx="4730107" cy="61341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latin typeface="Segoe UI Light" panose="020B0702040204020203" pitchFamily="34" charset="0"/>
                <a:ea typeface="Segoe UI Light" panose="020B0702040204020203" pitchFamily="34" charset="0"/>
                <a:cs typeface="Segoe UI" panose="020B0502040204020203" pitchFamily="34" charset="0"/>
              </a:rPr>
              <a:t>Step 3: creating quotes</a:t>
            </a:r>
            <a:endParaRPr lang="en-US" sz="2000" dirty="0">
              <a:latin typeface="Segoe UI Light" panose="020B0702040204020203" pitchFamily="34" charset="0"/>
              <a:ea typeface="Segoe UI Light" panose="020B0702040204020203" pitchFamily="34" charset="0"/>
              <a:cs typeface="Segoe UI" panose="020B0502040204020203" pitchFamily="34" charset="0"/>
            </a:endParaRPr>
          </a:p>
        </p:txBody>
      </p:sp>
      <p:sp>
        <p:nvSpPr>
          <p:cNvPr id="51" name="Isosceles Triangle 50">
            <a:hlinkClick r:id="" action="ppaction://hlinkshowjump?jump=previousslide"/>
            <a:extLst>
              <a:ext uri="{FF2B5EF4-FFF2-40B4-BE49-F238E27FC236}">
                <a16:creationId xmlns:a16="http://schemas.microsoft.com/office/drawing/2014/main" xmlns="" id="{893658F2-3A2D-4F5B-B0A2-B05AE7B9950D}"/>
              </a:ext>
            </a:extLst>
          </p:cNvPr>
          <p:cNvSpPr/>
          <p:nvPr/>
        </p:nvSpPr>
        <p:spPr>
          <a:xfrm rot="16200000">
            <a:off x="107" y="3522466"/>
            <a:ext cx="818088" cy="270269"/>
          </a:xfrm>
          <a:prstGeom prst="triangle">
            <a:avLst/>
          </a:prstGeom>
          <a:solidFill>
            <a:schemeClr val="tx1"/>
          </a:solidFill>
          <a:ln w="285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a:hlinkClick r:id="" action="ppaction://hlinkshowjump?jump=nextslide"/>
            <a:extLst>
              <a:ext uri="{FF2B5EF4-FFF2-40B4-BE49-F238E27FC236}">
                <a16:creationId xmlns:a16="http://schemas.microsoft.com/office/drawing/2014/main" xmlns="" id="{AA77B111-D66A-4B43-8376-E5091740FE14}"/>
              </a:ext>
            </a:extLst>
          </p:cNvPr>
          <p:cNvSpPr/>
          <p:nvPr/>
        </p:nvSpPr>
        <p:spPr>
          <a:xfrm rot="5400000">
            <a:off x="12935324" y="3544063"/>
            <a:ext cx="818088" cy="270269"/>
          </a:xfrm>
          <a:prstGeom prst="triangle">
            <a:avLst/>
          </a:prstGeom>
          <a:solidFill>
            <a:schemeClr val="tx1"/>
          </a:solidFill>
          <a:ln w="285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2">
            <a:extLst>
              <a:ext uri="{FF2B5EF4-FFF2-40B4-BE49-F238E27FC236}">
                <a16:creationId xmlns:a16="http://schemas.microsoft.com/office/drawing/2014/main" xmlns="" id="{FA9B12B8-7F5E-4F8B-AAC1-0A17769CDF82}"/>
              </a:ext>
            </a:extLst>
          </p:cNvPr>
          <p:cNvSpPr>
            <a:spLocks noGrp="1"/>
          </p:cNvSpPr>
          <p:nvPr>
            <p:ph idx="1"/>
          </p:nvPr>
        </p:nvSpPr>
        <p:spPr>
          <a:xfrm>
            <a:off x="813074" y="1956708"/>
            <a:ext cx="4371197" cy="4038601"/>
          </a:xfrm>
        </p:spPr>
        <p:txBody>
          <a:bodyPr>
            <a:noAutofit/>
          </a:bodyPr>
          <a:lstStyle/>
          <a:p>
            <a:r>
              <a:rPr lang="en-US" sz="1400" b="1" dirty="0">
                <a:solidFill>
                  <a:schemeClr val="tx1"/>
                </a:solidFill>
                <a:latin typeface="Segoe UI Semilight" panose="020B0702040204020203" pitchFamily="34" charset="0"/>
                <a:ea typeface="Segoe UI Semilight" panose="020B0702040204020203" pitchFamily="34" charset="0"/>
                <a:cs typeface="Segoe UI" panose="020B0502040204020203" pitchFamily="34" charset="0"/>
              </a:rPr>
              <a:t>After you have selected your customer, a window will appear that has any contact information for that customer already entered in the required fields.</a:t>
            </a:r>
          </a:p>
          <a:p>
            <a:r>
              <a:rPr lang="en-US" sz="1400" b="1" dirty="0">
                <a:solidFill>
                  <a:schemeClr val="tx1"/>
                </a:solidFill>
                <a:latin typeface="Segoe UI Semilight" panose="020B0702040204020203" pitchFamily="34" charset="0"/>
                <a:ea typeface="Segoe UI Semilight" panose="020B0702040204020203" pitchFamily="34" charset="0"/>
                <a:cs typeface="Segoe UI" panose="020B0502040204020203" pitchFamily="34" charset="0"/>
              </a:rPr>
              <a:t>From here you can make any changes to any of the fields, such as changing a customers name or phone number.</a:t>
            </a:r>
          </a:p>
          <a:p>
            <a:r>
              <a:rPr lang="en-US" sz="1400" b="1" dirty="0">
                <a:solidFill>
                  <a:schemeClr val="tx1"/>
                </a:solidFill>
                <a:latin typeface="Segoe UI Semilight" panose="020B0702040204020203" pitchFamily="34" charset="0"/>
                <a:ea typeface="Segoe UI Semilight" panose="020B0702040204020203" pitchFamily="34" charset="0"/>
                <a:cs typeface="Segoe UI" panose="020B0502040204020203" pitchFamily="34" charset="0"/>
              </a:rPr>
              <a:t>If all of the contact information is correct, you will then input a “</a:t>
            </a:r>
            <a:r>
              <a:rPr lang="en-US" sz="1400" b="1" i="1" dirty="0">
                <a:solidFill>
                  <a:schemeClr val="tx1"/>
                </a:solidFill>
                <a:latin typeface="Segoe UI Semilight" panose="020B0702040204020203" pitchFamily="34" charset="0"/>
                <a:ea typeface="Segoe UI Semilight" panose="020B0702040204020203" pitchFamily="34" charset="0"/>
                <a:cs typeface="Segoe UI" panose="020B0502040204020203" pitchFamily="34" charset="0"/>
              </a:rPr>
              <a:t>Lead Time</a:t>
            </a:r>
            <a:r>
              <a:rPr lang="en-US" sz="1400" b="1" dirty="0">
                <a:solidFill>
                  <a:schemeClr val="tx1"/>
                </a:solidFill>
                <a:latin typeface="Segoe UI Semilight" panose="020B0702040204020203" pitchFamily="34" charset="0"/>
                <a:ea typeface="Segoe UI Semilight" panose="020B0702040204020203" pitchFamily="34" charset="0"/>
                <a:cs typeface="Segoe UI" panose="020B0502040204020203" pitchFamily="34" charset="0"/>
              </a:rPr>
              <a:t>” and will select your “</a:t>
            </a:r>
            <a:r>
              <a:rPr lang="en-US" sz="1400" b="1" i="1" dirty="0">
                <a:solidFill>
                  <a:schemeClr val="tx1"/>
                </a:solidFill>
                <a:latin typeface="Segoe UI Semilight" panose="020B0702040204020203" pitchFamily="34" charset="0"/>
                <a:ea typeface="Segoe UI Semilight" panose="020B0702040204020203" pitchFamily="34" charset="0"/>
                <a:cs typeface="Segoe UI" panose="020B0502040204020203" pitchFamily="34" charset="0"/>
              </a:rPr>
              <a:t>Payment Terms</a:t>
            </a:r>
            <a:r>
              <a:rPr lang="en-US" sz="1400" b="1" dirty="0">
                <a:solidFill>
                  <a:schemeClr val="tx1"/>
                </a:solidFill>
                <a:latin typeface="Segoe UI Semilight" panose="020B0702040204020203" pitchFamily="34" charset="0"/>
                <a:ea typeface="Segoe UI Semilight" panose="020B0702040204020203" pitchFamily="34" charset="0"/>
                <a:cs typeface="Segoe UI" panose="020B0502040204020203" pitchFamily="34" charset="0"/>
              </a:rPr>
              <a:t>” and “</a:t>
            </a:r>
            <a:r>
              <a:rPr lang="en-US" sz="1400" b="1" i="1" dirty="0">
                <a:solidFill>
                  <a:schemeClr val="tx1"/>
                </a:solidFill>
                <a:latin typeface="Segoe UI Semilight" panose="020B0702040204020203" pitchFamily="34" charset="0"/>
                <a:ea typeface="Segoe UI Semilight" panose="020B0702040204020203" pitchFamily="34" charset="0"/>
                <a:cs typeface="Segoe UI" panose="020B0502040204020203" pitchFamily="34" charset="0"/>
              </a:rPr>
              <a:t>Freight Terms</a:t>
            </a:r>
            <a:r>
              <a:rPr lang="en-US" sz="1400" b="1" dirty="0">
                <a:solidFill>
                  <a:schemeClr val="tx1"/>
                </a:solidFill>
                <a:latin typeface="Segoe UI Semilight" panose="020B0702040204020203" pitchFamily="34" charset="0"/>
                <a:ea typeface="Segoe UI Semilight" panose="020B0702040204020203" pitchFamily="34" charset="0"/>
                <a:cs typeface="Segoe UI" panose="020B0502040204020203" pitchFamily="34" charset="0"/>
              </a:rPr>
              <a:t>” from their respective drop-down menus.</a:t>
            </a:r>
          </a:p>
          <a:p>
            <a:r>
              <a:rPr lang="en-US" sz="1400" b="1" dirty="0">
                <a:solidFill>
                  <a:schemeClr val="tx1"/>
                </a:solidFill>
                <a:latin typeface="Segoe UI Semilight" panose="020B0702040204020203" pitchFamily="34" charset="0"/>
                <a:ea typeface="Segoe UI Semilight" panose="020B0702040204020203" pitchFamily="34" charset="0"/>
                <a:cs typeface="Segoe UI" panose="020B0502040204020203" pitchFamily="34" charset="0"/>
              </a:rPr>
              <a:t>You can also add in any comments you’d like to include for the new quote, set “</a:t>
            </a:r>
            <a:r>
              <a:rPr lang="en-US" sz="1400" b="1" i="1" dirty="0">
                <a:solidFill>
                  <a:schemeClr val="tx1"/>
                </a:solidFill>
                <a:latin typeface="Segoe UI Semilight" panose="020B0702040204020203" pitchFamily="34" charset="0"/>
                <a:ea typeface="Segoe UI Semilight" panose="020B0702040204020203" pitchFamily="34" charset="0"/>
                <a:cs typeface="Segoe UI" panose="020B0502040204020203" pitchFamily="34" charset="0"/>
              </a:rPr>
              <a:t>Validity</a:t>
            </a:r>
            <a:r>
              <a:rPr lang="en-US" sz="1400" b="1" dirty="0">
                <a:solidFill>
                  <a:schemeClr val="tx1"/>
                </a:solidFill>
                <a:latin typeface="Segoe UI Semilight" panose="020B0702040204020203" pitchFamily="34" charset="0"/>
                <a:ea typeface="Segoe UI Semilight" panose="020B0702040204020203" pitchFamily="34" charset="0"/>
                <a:cs typeface="Segoe UI" panose="020B0502040204020203" pitchFamily="34" charset="0"/>
              </a:rPr>
              <a:t>” terms and any “</a:t>
            </a:r>
            <a:r>
              <a:rPr lang="en-US" sz="1400" b="1" i="1" dirty="0">
                <a:solidFill>
                  <a:schemeClr val="tx1"/>
                </a:solidFill>
                <a:latin typeface="Segoe UI Semilight" panose="020B0702040204020203" pitchFamily="34" charset="0"/>
                <a:ea typeface="Segoe UI Semilight" panose="020B0702040204020203" pitchFamily="34" charset="0"/>
                <a:cs typeface="Segoe UI" panose="020B0502040204020203" pitchFamily="34" charset="0"/>
              </a:rPr>
              <a:t>Limitations</a:t>
            </a:r>
            <a:r>
              <a:rPr lang="en-US" sz="1400" b="1" dirty="0">
                <a:solidFill>
                  <a:schemeClr val="tx1"/>
                </a:solidFill>
                <a:latin typeface="Segoe UI Semilight" panose="020B0702040204020203" pitchFamily="34" charset="0"/>
                <a:ea typeface="Segoe UI Semilight" panose="020B0702040204020203" pitchFamily="34" charset="0"/>
                <a:cs typeface="Segoe UI" panose="020B0502040204020203" pitchFamily="34" charset="0"/>
              </a:rPr>
              <a:t>”</a:t>
            </a:r>
          </a:p>
        </p:txBody>
      </p:sp>
      <p:sp>
        <p:nvSpPr>
          <p:cNvPr id="31" name="Title 1">
            <a:extLst>
              <a:ext uri="{FF2B5EF4-FFF2-40B4-BE49-F238E27FC236}">
                <a16:creationId xmlns:a16="http://schemas.microsoft.com/office/drawing/2014/main" xmlns="" id="{582B8E75-C522-4FBB-857D-018169B4D84A}"/>
              </a:ext>
            </a:extLst>
          </p:cNvPr>
          <p:cNvSpPr txBox="1">
            <a:spLocks/>
          </p:cNvSpPr>
          <p:nvPr/>
        </p:nvSpPr>
        <p:spPr>
          <a:xfrm>
            <a:off x="274016" y="5739086"/>
            <a:ext cx="4910255" cy="1113406"/>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dirty="0">
                <a:latin typeface="Segoe UI Light" panose="020B0702040204020203" pitchFamily="34" charset="0"/>
                <a:ea typeface="Segoe UI Light" panose="020B0702040204020203" pitchFamily="34" charset="0"/>
                <a:cs typeface="Segoe UI" panose="020B0502040204020203" pitchFamily="34" charset="0"/>
              </a:rPr>
              <a:t>…Once you are ready to add your products to the quote, click on the </a:t>
            </a:r>
            <a:r>
              <a:rPr lang="en-US" sz="2000" b="1" dirty="0">
                <a:latin typeface="Segoe UI Light" panose="020B0702040204020203" pitchFamily="34" charset="0"/>
                <a:ea typeface="Segoe UI Light" panose="020B0702040204020203" pitchFamily="34" charset="0"/>
                <a:cs typeface="Segoe UI" panose="020B0502040204020203" pitchFamily="34" charset="0"/>
              </a:rPr>
              <a:t>“</a:t>
            </a:r>
            <a:r>
              <a:rPr lang="en-US" sz="2000" b="1" dirty="0" err="1">
                <a:latin typeface="Segoe UI Light" panose="020B0702040204020203" pitchFamily="34" charset="0"/>
                <a:ea typeface="Segoe UI Light" panose="020B0702040204020203" pitchFamily="34" charset="0"/>
                <a:cs typeface="Segoe UI" panose="020B0502040204020203" pitchFamily="34" charset="0"/>
              </a:rPr>
              <a:t>aDD</a:t>
            </a:r>
            <a:r>
              <a:rPr lang="en-US" sz="2000" b="1" dirty="0">
                <a:latin typeface="Segoe UI Light" panose="020B0702040204020203" pitchFamily="34" charset="0"/>
                <a:ea typeface="Segoe UI Light" panose="020B0702040204020203" pitchFamily="34" charset="0"/>
                <a:cs typeface="Segoe UI" panose="020B0502040204020203" pitchFamily="34" charset="0"/>
              </a:rPr>
              <a:t> line items”</a:t>
            </a:r>
            <a:r>
              <a:rPr lang="en-US" sz="2000" dirty="0">
                <a:latin typeface="Segoe UI Light" panose="020B0702040204020203" pitchFamily="34" charset="0"/>
                <a:ea typeface="Segoe UI Light" panose="020B0702040204020203" pitchFamily="34" charset="0"/>
                <a:cs typeface="Segoe UI" panose="020B0502040204020203" pitchFamily="34" charset="0"/>
              </a:rPr>
              <a:t> box</a:t>
            </a:r>
            <a:endParaRPr lang="en-US" sz="2000" b="1" dirty="0">
              <a:latin typeface="Segoe UI Light" panose="020B0702040204020203" pitchFamily="34" charset="0"/>
              <a:ea typeface="Segoe UI Light" panose="020B0702040204020203" pitchFamily="34" charset="0"/>
              <a:cs typeface="Segoe UI" panose="020B0502040204020203" pitchFamily="34" charset="0"/>
            </a:endParaRPr>
          </a:p>
        </p:txBody>
      </p:sp>
      <p:cxnSp>
        <p:nvCxnSpPr>
          <p:cNvPr id="28" name="Straight Connector 27">
            <a:extLst>
              <a:ext uri="{FF2B5EF4-FFF2-40B4-BE49-F238E27FC236}">
                <a16:creationId xmlns:a16="http://schemas.microsoft.com/office/drawing/2014/main" xmlns="" id="{34D95A38-D537-407F-A0BD-2440C4419857}"/>
              </a:ext>
            </a:extLst>
          </p:cNvPr>
          <p:cNvCxnSpPr>
            <a:cxnSpLocks/>
            <a:stCxn id="32" idx="2"/>
          </p:cNvCxnSpPr>
          <p:nvPr/>
        </p:nvCxnSpPr>
        <p:spPr>
          <a:xfrm flipH="1">
            <a:off x="11661837" y="4659438"/>
            <a:ext cx="788409" cy="99001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xmlns="" id="{080996DB-1EDC-43A6-AC5B-92C6A0AB692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628454" y="5550113"/>
            <a:ext cx="2456071" cy="912729"/>
          </a:xfrm>
          <a:prstGeom prst="rect">
            <a:avLst/>
          </a:prstGeom>
          <a:ln>
            <a:noFill/>
          </a:ln>
          <a:effectLst>
            <a:outerShdw blurRad="190500" algn="tl" rotWithShape="0">
              <a:srgbClr val="000000">
                <a:alpha val="70000"/>
              </a:srgbClr>
            </a:outerShdw>
            <a:softEdge rad="50800"/>
          </a:effectLst>
        </p:spPr>
      </p:pic>
      <p:sp>
        <p:nvSpPr>
          <p:cNvPr id="32" name="Rectangle: Rounded Corners 31">
            <a:extLst>
              <a:ext uri="{FF2B5EF4-FFF2-40B4-BE49-F238E27FC236}">
                <a16:creationId xmlns:a16="http://schemas.microsoft.com/office/drawing/2014/main" xmlns="" id="{0159E335-58B8-4445-98B7-ABC3710D0D0F}"/>
              </a:ext>
            </a:extLst>
          </p:cNvPr>
          <p:cNvSpPr/>
          <p:nvPr/>
        </p:nvSpPr>
        <p:spPr>
          <a:xfrm>
            <a:off x="11985171" y="4285776"/>
            <a:ext cx="930149" cy="37366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xmlns="" id="{9794C9F7-9D58-497D-82EC-89446BAD2603}"/>
              </a:ext>
            </a:extLst>
          </p:cNvPr>
          <p:cNvSpPr txBox="1"/>
          <p:nvPr/>
        </p:nvSpPr>
        <p:spPr>
          <a:xfrm>
            <a:off x="6741187" y="5280119"/>
            <a:ext cx="1600229" cy="738664"/>
          </a:xfrm>
          <a:prstGeom prst="rect">
            <a:avLst/>
          </a:prstGeom>
          <a:noFill/>
        </p:spPr>
        <p:txBody>
          <a:bodyPr wrap="square" rtlCol="0">
            <a:spAutoFit/>
          </a:bodyPr>
          <a:lstStyle/>
          <a:p>
            <a:pPr algn="ctr"/>
            <a:r>
              <a:rPr lang="en-US" sz="1400" b="1" dirty="0"/>
              <a:t>Add specific validity terms or any limitations</a:t>
            </a:r>
          </a:p>
        </p:txBody>
      </p:sp>
      <p:cxnSp>
        <p:nvCxnSpPr>
          <p:cNvPr id="27" name="Straight Arrow Connector 26">
            <a:extLst>
              <a:ext uri="{FF2B5EF4-FFF2-40B4-BE49-F238E27FC236}">
                <a16:creationId xmlns:a16="http://schemas.microsoft.com/office/drawing/2014/main" xmlns="" id="{C0335CC6-A156-495C-A79F-242A24E6ED82}"/>
              </a:ext>
            </a:extLst>
          </p:cNvPr>
          <p:cNvCxnSpPr>
            <a:cxnSpLocks/>
            <a:stCxn id="26" idx="0"/>
          </p:cNvCxnSpPr>
          <p:nvPr/>
        </p:nvCxnSpPr>
        <p:spPr>
          <a:xfrm flipH="1" flipV="1">
            <a:off x="7282115" y="4285776"/>
            <a:ext cx="259187" cy="99434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xmlns="" id="{FFB61C72-9381-4993-8107-3E4AE6D446EC}"/>
              </a:ext>
            </a:extLst>
          </p:cNvPr>
          <p:cNvCxnSpPr>
            <a:cxnSpLocks/>
            <a:stCxn id="26" idx="0"/>
          </p:cNvCxnSpPr>
          <p:nvPr/>
        </p:nvCxnSpPr>
        <p:spPr>
          <a:xfrm flipV="1">
            <a:off x="7541302" y="4285776"/>
            <a:ext cx="2462738" cy="99434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xmlns="" id="{4DC273F6-2744-4883-8DEE-8A7F372FA13F}"/>
              </a:ext>
            </a:extLst>
          </p:cNvPr>
          <p:cNvSpPr txBox="1"/>
          <p:nvPr/>
        </p:nvSpPr>
        <p:spPr>
          <a:xfrm>
            <a:off x="5018138" y="514749"/>
            <a:ext cx="2023166" cy="1169551"/>
          </a:xfrm>
          <a:prstGeom prst="rect">
            <a:avLst/>
          </a:prstGeom>
          <a:noFill/>
        </p:spPr>
        <p:txBody>
          <a:bodyPr wrap="square" rtlCol="0">
            <a:spAutoFit/>
          </a:bodyPr>
          <a:lstStyle/>
          <a:p>
            <a:pPr algn="ctr"/>
            <a:r>
              <a:rPr lang="en-US" sz="1400" b="1" dirty="0"/>
              <a:t>Enter your desired lead time and select your payment / freight terms from the drop-down menus</a:t>
            </a:r>
          </a:p>
        </p:txBody>
      </p:sp>
      <p:cxnSp>
        <p:nvCxnSpPr>
          <p:cNvPr id="43" name="Straight Connector 42">
            <a:extLst>
              <a:ext uri="{FF2B5EF4-FFF2-40B4-BE49-F238E27FC236}">
                <a16:creationId xmlns:a16="http://schemas.microsoft.com/office/drawing/2014/main" xmlns="" id="{332FFF08-DF41-4F2F-BE9E-7196252428AC}"/>
              </a:ext>
            </a:extLst>
          </p:cNvPr>
          <p:cNvCxnSpPr>
            <a:cxnSpLocks/>
          </p:cNvCxnSpPr>
          <p:nvPr/>
        </p:nvCxnSpPr>
        <p:spPr>
          <a:xfrm flipV="1">
            <a:off x="7903029" y="1785466"/>
            <a:ext cx="438387" cy="119974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44" name="Picture 43">
            <a:extLst>
              <a:ext uri="{FF2B5EF4-FFF2-40B4-BE49-F238E27FC236}">
                <a16:creationId xmlns:a16="http://schemas.microsoft.com/office/drawing/2014/main" xmlns="" id="{627C81FD-A80F-45F6-A89D-6D7FBFB89A6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903029" y="449641"/>
            <a:ext cx="3179649" cy="1507067"/>
          </a:xfrm>
          <a:prstGeom prst="rect">
            <a:avLst/>
          </a:prstGeom>
          <a:ln>
            <a:noFill/>
          </a:ln>
          <a:effectLst>
            <a:outerShdw blurRad="190500" algn="tl" rotWithShape="0">
              <a:srgbClr val="000000">
                <a:alpha val="70000"/>
              </a:srgbClr>
            </a:outerShdw>
            <a:softEdge rad="50800"/>
          </a:effectLst>
        </p:spPr>
      </p:pic>
      <p:sp>
        <p:nvSpPr>
          <p:cNvPr id="53" name="Rectangle: Rounded Corners 52">
            <a:extLst>
              <a:ext uri="{FF2B5EF4-FFF2-40B4-BE49-F238E27FC236}">
                <a16:creationId xmlns:a16="http://schemas.microsoft.com/office/drawing/2014/main" xmlns="" id="{2AB623A4-A116-43DC-8646-AF895D056CF4}"/>
              </a:ext>
            </a:extLst>
          </p:cNvPr>
          <p:cNvSpPr/>
          <p:nvPr/>
        </p:nvSpPr>
        <p:spPr>
          <a:xfrm>
            <a:off x="5735944" y="2971974"/>
            <a:ext cx="2243285" cy="100102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Arrow Connector 53">
            <a:extLst>
              <a:ext uri="{FF2B5EF4-FFF2-40B4-BE49-F238E27FC236}">
                <a16:creationId xmlns:a16="http://schemas.microsoft.com/office/drawing/2014/main" xmlns="" id="{B9275E3C-019F-424A-B7F1-8257749C94DC}"/>
              </a:ext>
            </a:extLst>
          </p:cNvPr>
          <p:cNvCxnSpPr>
            <a:cxnSpLocks/>
            <a:stCxn id="37" idx="3"/>
          </p:cNvCxnSpPr>
          <p:nvPr/>
        </p:nvCxnSpPr>
        <p:spPr>
          <a:xfrm flipV="1">
            <a:off x="7041304" y="618071"/>
            <a:ext cx="1062838" cy="48145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xmlns="" id="{13A44280-E955-4791-AB4A-9003FCFAEF72}"/>
              </a:ext>
            </a:extLst>
          </p:cNvPr>
          <p:cNvCxnSpPr>
            <a:cxnSpLocks/>
            <a:stCxn id="37" idx="3"/>
          </p:cNvCxnSpPr>
          <p:nvPr/>
        </p:nvCxnSpPr>
        <p:spPr>
          <a:xfrm>
            <a:off x="7041304" y="1099525"/>
            <a:ext cx="861725" cy="50729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xmlns="" id="{2104DC31-310F-445B-BAC1-6EFD3AB6607A}"/>
              </a:ext>
            </a:extLst>
          </p:cNvPr>
          <p:cNvCxnSpPr>
            <a:cxnSpLocks/>
            <a:stCxn id="37" idx="3"/>
          </p:cNvCxnSpPr>
          <p:nvPr/>
        </p:nvCxnSpPr>
        <p:spPr>
          <a:xfrm flipV="1">
            <a:off x="7041304" y="1066365"/>
            <a:ext cx="774639" cy="3316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5">
            <p14:nvContentPartPr>
              <p14:cNvPr id="66" name="Ink 65">
                <a:extLst>
                  <a:ext uri="{FF2B5EF4-FFF2-40B4-BE49-F238E27FC236}">
                    <a16:creationId xmlns:a16="http://schemas.microsoft.com/office/drawing/2014/main" xmlns="" id="{F3AD896F-AC51-4BF8-A6C7-44BA36EC55C8}"/>
                  </a:ext>
                </a:extLst>
              </p14:cNvPr>
              <p14:cNvContentPartPr/>
              <p14:nvPr/>
            </p14:nvContentPartPr>
            <p14:xfrm>
              <a:off x="9166214" y="709314"/>
              <a:ext cx="728640" cy="360"/>
            </p14:xfrm>
          </p:contentPart>
        </mc:Choice>
        <mc:Fallback xmlns="">
          <p:pic>
            <p:nvPicPr>
              <p:cNvPr id="66" name="Ink 65">
                <a:extLst>
                  <a:ext uri="{FF2B5EF4-FFF2-40B4-BE49-F238E27FC236}">
                    <a16:creationId xmlns:a16="http://schemas.microsoft.com/office/drawing/2014/main" id="{F3AD896F-AC51-4BF8-A6C7-44BA36EC55C8}"/>
                  </a:ext>
                </a:extLst>
              </p:cNvPr>
              <p:cNvPicPr/>
              <p:nvPr/>
            </p:nvPicPr>
            <p:blipFill>
              <a:blip r:embed="rId6"/>
              <a:stretch>
                <a:fillRect/>
              </a:stretch>
            </p:blipFill>
            <p:spPr>
              <a:xfrm>
                <a:off x="9112214" y="601674"/>
                <a:ext cx="8362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8" name="Ink 67">
                <a:extLst>
                  <a:ext uri="{FF2B5EF4-FFF2-40B4-BE49-F238E27FC236}">
                    <a16:creationId xmlns:a16="http://schemas.microsoft.com/office/drawing/2014/main" xmlns="" id="{87CA5059-266F-4E4F-B19F-61DC837067E9}"/>
                  </a:ext>
                </a:extLst>
              </p14:cNvPr>
              <p14:cNvContentPartPr/>
              <p14:nvPr/>
            </p14:nvContentPartPr>
            <p14:xfrm>
              <a:off x="9166214" y="1166514"/>
              <a:ext cx="924480" cy="360"/>
            </p14:xfrm>
          </p:contentPart>
        </mc:Choice>
        <mc:Fallback xmlns="">
          <p:pic>
            <p:nvPicPr>
              <p:cNvPr id="68" name="Ink 67">
                <a:extLst>
                  <a:ext uri="{FF2B5EF4-FFF2-40B4-BE49-F238E27FC236}">
                    <a16:creationId xmlns:a16="http://schemas.microsoft.com/office/drawing/2014/main" id="{87CA5059-266F-4E4F-B19F-61DC837067E9}"/>
                  </a:ext>
                </a:extLst>
              </p:cNvPr>
              <p:cNvPicPr/>
              <p:nvPr/>
            </p:nvPicPr>
            <p:blipFill>
              <a:blip r:embed="rId8"/>
              <a:stretch>
                <a:fillRect/>
              </a:stretch>
            </p:blipFill>
            <p:spPr>
              <a:xfrm>
                <a:off x="9112214" y="1058874"/>
                <a:ext cx="10321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9" name="Ink 68">
                <a:extLst>
                  <a:ext uri="{FF2B5EF4-FFF2-40B4-BE49-F238E27FC236}">
                    <a16:creationId xmlns:a16="http://schemas.microsoft.com/office/drawing/2014/main" xmlns="" id="{FE0EE138-0C14-4684-86C1-39C5E18A12B2}"/>
                  </a:ext>
                </a:extLst>
              </p14:cNvPr>
              <p14:cNvContentPartPr/>
              <p14:nvPr/>
            </p14:nvContentPartPr>
            <p14:xfrm>
              <a:off x="9155414" y="1667634"/>
              <a:ext cx="1109160" cy="30600"/>
            </p14:xfrm>
          </p:contentPart>
        </mc:Choice>
        <mc:Fallback xmlns="">
          <p:pic>
            <p:nvPicPr>
              <p:cNvPr id="69" name="Ink 68">
                <a:extLst>
                  <a:ext uri="{FF2B5EF4-FFF2-40B4-BE49-F238E27FC236}">
                    <a16:creationId xmlns:a16="http://schemas.microsoft.com/office/drawing/2014/main" id="{FE0EE138-0C14-4684-86C1-39C5E18A12B2}"/>
                  </a:ext>
                </a:extLst>
              </p:cNvPr>
              <p:cNvPicPr/>
              <p:nvPr/>
            </p:nvPicPr>
            <p:blipFill>
              <a:blip r:embed="rId10"/>
              <a:stretch>
                <a:fillRect/>
              </a:stretch>
            </p:blipFill>
            <p:spPr>
              <a:xfrm>
                <a:off x="9101414" y="1559634"/>
                <a:ext cx="1216800" cy="246240"/>
              </a:xfrm>
              <a:prstGeom prst="rect">
                <a:avLst/>
              </a:prstGeom>
            </p:spPr>
          </p:pic>
        </mc:Fallback>
      </mc:AlternateContent>
      <p:sp>
        <p:nvSpPr>
          <p:cNvPr id="83" name="TextBox 82">
            <a:extLst>
              <a:ext uri="{FF2B5EF4-FFF2-40B4-BE49-F238E27FC236}">
                <a16:creationId xmlns:a16="http://schemas.microsoft.com/office/drawing/2014/main" xmlns="" id="{2AA9E1EC-8E19-40F9-AAAD-EB5645BDB639}"/>
              </a:ext>
            </a:extLst>
          </p:cNvPr>
          <p:cNvSpPr txBox="1"/>
          <p:nvPr/>
        </p:nvSpPr>
        <p:spPr>
          <a:xfrm>
            <a:off x="11499337" y="1035805"/>
            <a:ext cx="1709896" cy="738664"/>
          </a:xfrm>
          <a:prstGeom prst="rect">
            <a:avLst/>
          </a:prstGeom>
          <a:noFill/>
        </p:spPr>
        <p:txBody>
          <a:bodyPr wrap="square" rtlCol="0">
            <a:spAutoFit/>
          </a:bodyPr>
          <a:lstStyle/>
          <a:p>
            <a:pPr algn="ctr"/>
            <a:r>
              <a:rPr lang="en-US" sz="1400" b="1" dirty="0"/>
              <a:t>Add any comments you’d like to include</a:t>
            </a:r>
          </a:p>
        </p:txBody>
      </p:sp>
      <p:cxnSp>
        <p:nvCxnSpPr>
          <p:cNvPr id="84" name="Straight Arrow Connector 83">
            <a:extLst>
              <a:ext uri="{FF2B5EF4-FFF2-40B4-BE49-F238E27FC236}">
                <a16:creationId xmlns:a16="http://schemas.microsoft.com/office/drawing/2014/main" xmlns="" id="{FD213361-71EE-4718-ADB3-539D08B402AF}"/>
              </a:ext>
            </a:extLst>
          </p:cNvPr>
          <p:cNvCxnSpPr>
            <a:cxnSpLocks/>
          </p:cNvCxnSpPr>
          <p:nvPr/>
        </p:nvCxnSpPr>
        <p:spPr>
          <a:xfrm flipH="1">
            <a:off x="11590756" y="1785466"/>
            <a:ext cx="429744" cy="98228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 name="Oval 89">
            <a:extLst>
              <a:ext uri="{FF2B5EF4-FFF2-40B4-BE49-F238E27FC236}">
                <a16:creationId xmlns:a16="http://schemas.microsoft.com/office/drawing/2014/main" xmlns="" id="{6FBA051F-BDAE-45C1-AD91-746F6C44DEAD}"/>
              </a:ext>
            </a:extLst>
          </p:cNvPr>
          <p:cNvSpPr/>
          <p:nvPr/>
        </p:nvSpPr>
        <p:spPr>
          <a:xfrm flipV="1">
            <a:off x="7682839"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xmlns="" id="{E43DC16A-339E-440E-B9A1-CC558BAA78D2}"/>
              </a:ext>
            </a:extLst>
          </p:cNvPr>
          <p:cNvSpPr/>
          <p:nvPr/>
        </p:nvSpPr>
        <p:spPr>
          <a:xfrm flipV="1">
            <a:off x="8031105"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xmlns="" id="{71E27685-367D-467B-AE2D-A13B849A7D42}"/>
              </a:ext>
            </a:extLst>
          </p:cNvPr>
          <p:cNvSpPr/>
          <p:nvPr/>
        </p:nvSpPr>
        <p:spPr>
          <a:xfrm flipV="1">
            <a:off x="8379371"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xmlns="" id="{B2D9B786-E92A-415C-A4FD-FC911C05B1D3}"/>
              </a:ext>
            </a:extLst>
          </p:cNvPr>
          <p:cNvSpPr/>
          <p:nvPr/>
        </p:nvSpPr>
        <p:spPr>
          <a:xfrm flipV="1">
            <a:off x="8727637"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xmlns="" id="{C8019E7A-1695-4793-A525-D4AE91D3156B}"/>
              </a:ext>
            </a:extLst>
          </p:cNvPr>
          <p:cNvSpPr/>
          <p:nvPr/>
        </p:nvSpPr>
        <p:spPr>
          <a:xfrm flipV="1">
            <a:off x="6292980"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xmlns="" id="{1EB42987-D34F-4B9E-A25D-0CE343F90B03}"/>
              </a:ext>
            </a:extLst>
          </p:cNvPr>
          <p:cNvSpPr/>
          <p:nvPr/>
        </p:nvSpPr>
        <p:spPr>
          <a:xfrm flipV="1">
            <a:off x="6641246"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xmlns="" id="{45B10961-8005-4EDB-944D-537A9D7E4847}"/>
              </a:ext>
            </a:extLst>
          </p:cNvPr>
          <p:cNvSpPr/>
          <p:nvPr/>
        </p:nvSpPr>
        <p:spPr>
          <a:xfrm flipV="1">
            <a:off x="6989512" y="6860112"/>
            <a:ext cx="129826" cy="129826"/>
          </a:xfrm>
          <a:prstGeom prst="ellipse">
            <a:avLst/>
          </a:prstGeom>
          <a:solidFill>
            <a:schemeClr val="tx1"/>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xmlns="" id="{1E58ED82-5719-418C-8486-E73168D0BD9A}"/>
              </a:ext>
            </a:extLst>
          </p:cNvPr>
          <p:cNvSpPr/>
          <p:nvPr/>
        </p:nvSpPr>
        <p:spPr>
          <a:xfrm flipV="1">
            <a:off x="7337778"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xmlns="" id="{834EF3AA-A454-48B2-B6CC-B8E4BFE9F512}"/>
              </a:ext>
            </a:extLst>
          </p:cNvPr>
          <p:cNvSpPr/>
          <p:nvPr/>
        </p:nvSpPr>
        <p:spPr>
          <a:xfrm flipV="1">
            <a:off x="4899916"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xmlns="" id="{14A078DD-A33B-4243-9808-AE2A4B65BABB}"/>
              </a:ext>
            </a:extLst>
          </p:cNvPr>
          <p:cNvSpPr/>
          <p:nvPr/>
        </p:nvSpPr>
        <p:spPr>
          <a:xfrm flipV="1">
            <a:off x="5248182"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xmlns="" id="{4607464A-80C5-437F-9832-A629D3750D2F}"/>
              </a:ext>
            </a:extLst>
          </p:cNvPr>
          <p:cNvSpPr/>
          <p:nvPr/>
        </p:nvSpPr>
        <p:spPr>
          <a:xfrm flipV="1">
            <a:off x="5596448"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xmlns="" id="{2982E8AD-997B-419B-BBED-019E284E3FB1}"/>
              </a:ext>
            </a:extLst>
          </p:cNvPr>
          <p:cNvSpPr/>
          <p:nvPr/>
        </p:nvSpPr>
        <p:spPr>
          <a:xfrm flipV="1">
            <a:off x="5944714"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591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xmlns="" id="{A14FAE64-5212-43B2-8DFA-57FA3E1D327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788947" y="2281687"/>
            <a:ext cx="6354993" cy="3775644"/>
          </a:xfrm>
          <a:prstGeom prst="rect">
            <a:avLst/>
          </a:prstGeom>
          <a:ln>
            <a:noFill/>
          </a:ln>
          <a:effectLst>
            <a:softEdge rad="12700"/>
          </a:effectLst>
        </p:spPr>
      </p:pic>
      <p:sp>
        <p:nvSpPr>
          <p:cNvPr id="40" name="Title 1">
            <a:extLst>
              <a:ext uri="{FF2B5EF4-FFF2-40B4-BE49-F238E27FC236}">
                <a16:creationId xmlns:a16="http://schemas.microsoft.com/office/drawing/2014/main" xmlns="" id="{CE583912-B6CC-4E34-BABE-D8281C469228}"/>
              </a:ext>
            </a:extLst>
          </p:cNvPr>
          <p:cNvSpPr txBox="1">
            <a:spLocks/>
          </p:cNvSpPr>
          <p:nvPr/>
        </p:nvSpPr>
        <p:spPr>
          <a:xfrm>
            <a:off x="1136923" y="774620"/>
            <a:ext cx="4371198"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i="1" dirty="0">
                <a:latin typeface="Trebuchet MS" panose="020B0603020202020204" pitchFamily="34" charset="0"/>
                <a:ea typeface="Segoe UI Light" panose="020B0702040204020203" pitchFamily="34" charset="0"/>
                <a:cs typeface="Segoe UI" panose="020B0502040204020203" pitchFamily="34" charset="0"/>
              </a:rPr>
              <a:t>quotations</a:t>
            </a:r>
          </a:p>
        </p:txBody>
      </p:sp>
      <p:cxnSp>
        <p:nvCxnSpPr>
          <p:cNvPr id="41" name="Straight Connector 40">
            <a:extLst>
              <a:ext uri="{FF2B5EF4-FFF2-40B4-BE49-F238E27FC236}">
                <a16:creationId xmlns:a16="http://schemas.microsoft.com/office/drawing/2014/main" xmlns="" id="{74144DDF-45F8-4233-AEFA-416D07BEC5D0}"/>
              </a:ext>
            </a:extLst>
          </p:cNvPr>
          <p:cNvCxnSpPr>
            <a:cxnSpLocks/>
          </p:cNvCxnSpPr>
          <p:nvPr/>
        </p:nvCxnSpPr>
        <p:spPr>
          <a:xfrm flipH="1">
            <a:off x="457202" y="2068939"/>
            <a:ext cx="4571998" cy="0"/>
          </a:xfrm>
          <a:prstGeom prst="line">
            <a:avLst/>
          </a:prstGeom>
          <a:ln w="50800">
            <a:solidFill>
              <a:schemeClr val="tx2"/>
            </a:solidFill>
          </a:ln>
        </p:spPr>
        <p:style>
          <a:lnRef idx="3">
            <a:schemeClr val="accent1"/>
          </a:lnRef>
          <a:fillRef idx="0">
            <a:schemeClr val="accent1"/>
          </a:fillRef>
          <a:effectRef idx="2">
            <a:schemeClr val="accent1"/>
          </a:effectRef>
          <a:fontRef idx="minor">
            <a:schemeClr val="tx1"/>
          </a:fontRef>
        </p:style>
      </p:cxnSp>
      <p:sp>
        <p:nvSpPr>
          <p:cNvPr id="42" name="Title 1">
            <a:extLst>
              <a:ext uri="{FF2B5EF4-FFF2-40B4-BE49-F238E27FC236}">
                <a16:creationId xmlns:a16="http://schemas.microsoft.com/office/drawing/2014/main" xmlns="" id="{05FB2034-7F69-4BC9-91F0-FCF180778CF1}"/>
              </a:ext>
            </a:extLst>
          </p:cNvPr>
          <p:cNvSpPr txBox="1">
            <a:spLocks/>
          </p:cNvSpPr>
          <p:nvPr/>
        </p:nvSpPr>
        <p:spPr>
          <a:xfrm>
            <a:off x="881753" y="619526"/>
            <a:ext cx="4730107" cy="61341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latin typeface="Segoe UI Light" panose="020B0702040204020203" pitchFamily="34" charset="0"/>
                <a:ea typeface="Segoe UI Light" panose="020B0702040204020203" pitchFamily="34" charset="0"/>
                <a:cs typeface="Segoe UI" panose="020B0502040204020203" pitchFamily="34" charset="0"/>
              </a:rPr>
              <a:t>Step 3: creating quotes</a:t>
            </a:r>
            <a:endParaRPr lang="en-US" sz="2000" dirty="0">
              <a:latin typeface="Segoe UI Light" panose="020B0702040204020203" pitchFamily="34" charset="0"/>
              <a:ea typeface="Segoe UI Light" panose="020B0702040204020203" pitchFamily="34" charset="0"/>
              <a:cs typeface="Segoe UI" panose="020B0502040204020203" pitchFamily="34" charset="0"/>
            </a:endParaRPr>
          </a:p>
        </p:txBody>
      </p:sp>
      <p:sp>
        <p:nvSpPr>
          <p:cNvPr id="51" name="Isosceles Triangle 50">
            <a:hlinkClick r:id="" action="ppaction://hlinkshowjump?jump=previousslide"/>
            <a:extLst>
              <a:ext uri="{FF2B5EF4-FFF2-40B4-BE49-F238E27FC236}">
                <a16:creationId xmlns:a16="http://schemas.microsoft.com/office/drawing/2014/main" xmlns="" id="{893658F2-3A2D-4F5B-B0A2-B05AE7B9950D}"/>
              </a:ext>
            </a:extLst>
          </p:cNvPr>
          <p:cNvSpPr/>
          <p:nvPr/>
        </p:nvSpPr>
        <p:spPr>
          <a:xfrm rot="16200000">
            <a:off x="107" y="3522466"/>
            <a:ext cx="818088" cy="270269"/>
          </a:xfrm>
          <a:prstGeom prst="triangle">
            <a:avLst/>
          </a:prstGeom>
          <a:solidFill>
            <a:schemeClr val="tx1"/>
          </a:solidFill>
          <a:ln w="285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a:hlinkClick r:id="" action="ppaction://hlinkshowjump?jump=nextslide"/>
            <a:extLst>
              <a:ext uri="{FF2B5EF4-FFF2-40B4-BE49-F238E27FC236}">
                <a16:creationId xmlns:a16="http://schemas.microsoft.com/office/drawing/2014/main" xmlns="" id="{AA77B111-D66A-4B43-8376-E5091740FE14}"/>
              </a:ext>
            </a:extLst>
          </p:cNvPr>
          <p:cNvSpPr/>
          <p:nvPr/>
        </p:nvSpPr>
        <p:spPr>
          <a:xfrm rot="5400000">
            <a:off x="12935324" y="3544063"/>
            <a:ext cx="818088" cy="270269"/>
          </a:xfrm>
          <a:prstGeom prst="triangle">
            <a:avLst/>
          </a:prstGeom>
          <a:solidFill>
            <a:schemeClr val="tx1"/>
          </a:solidFill>
          <a:ln w="285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2">
            <a:extLst>
              <a:ext uri="{FF2B5EF4-FFF2-40B4-BE49-F238E27FC236}">
                <a16:creationId xmlns:a16="http://schemas.microsoft.com/office/drawing/2014/main" xmlns="" id="{FA9B12B8-7F5E-4F8B-AAC1-0A17769CDF82}"/>
              </a:ext>
            </a:extLst>
          </p:cNvPr>
          <p:cNvSpPr>
            <a:spLocks noGrp="1"/>
          </p:cNvSpPr>
          <p:nvPr>
            <p:ph idx="1"/>
          </p:nvPr>
        </p:nvSpPr>
        <p:spPr>
          <a:xfrm>
            <a:off x="813074" y="1956708"/>
            <a:ext cx="4371197" cy="4038601"/>
          </a:xfrm>
        </p:spPr>
        <p:txBody>
          <a:bodyPr>
            <a:noAutofit/>
          </a:bodyPr>
          <a:lstStyle/>
          <a:p>
            <a:r>
              <a:rPr lang="en-US" sz="1400" b="1" dirty="0">
                <a:solidFill>
                  <a:schemeClr val="tx1"/>
                </a:solidFill>
                <a:latin typeface="Segoe UI Semilight" panose="020B0702040204020203" pitchFamily="34" charset="0"/>
                <a:ea typeface="Segoe UI Semilight" panose="020B0702040204020203" pitchFamily="34" charset="0"/>
                <a:cs typeface="Segoe UI" panose="020B0502040204020203" pitchFamily="34" charset="0"/>
              </a:rPr>
              <a:t>A new window will appear that allows you to select any number of products you would like to add to the quote.</a:t>
            </a:r>
          </a:p>
          <a:p>
            <a:r>
              <a:rPr lang="en-US" sz="1400" b="1" dirty="0">
                <a:solidFill>
                  <a:schemeClr val="tx1"/>
                </a:solidFill>
                <a:latin typeface="Segoe UI Semilight" panose="020B0702040204020203" pitchFamily="34" charset="0"/>
                <a:ea typeface="Segoe UI Semilight" panose="020B0702040204020203" pitchFamily="34" charset="0"/>
                <a:cs typeface="Segoe UI" panose="020B0502040204020203" pitchFamily="34" charset="0"/>
              </a:rPr>
              <a:t>Search for a specific product quickly with the search boxes.  You can search by OD, Wall, Grade or Description, to efficiently narrow down your results.</a:t>
            </a:r>
          </a:p>
          <a:p>
            <a:r>
              <a:rPr lang="en-US" sz="1400" b="1" dirty="0">
                <a:solidFill>
                  <a:schemeClr val="tx1"/>
                </a:solidFill>
                <a:latin typeface="Segoe UI Semilight" panose="020B0702040204020203" pitchFamily="34" charset="0"/>
                <a:ea typeface="Segoe UI Semilight" panose="020B0702040204020203" pitchFamily="34" charset="0"/>
                <a:cs typeface="Segoe UI" panose="020B0502040204020203" pitchFamily="34" charset="0"/>
              </a:rPr>
              <a:t>You can add a single product or an assortment of products, depending on the customers requests. Simply click on the </a:t>
            </a:r>
            <a:r>
              <a:rPr lang="en-US" sz="1400" b="1" i="1" dirty="0">
                <a:solidFill>
                  <a:schemeClr val="tx1"/>
                </a:solidFill>
                <a:latin typeface="Segoe UI Semilight" panose="020B0702040204020203" pitchFamily="34" charset="0"/>
                <a:ea typeface="Segoe UI Semilight" panose="020B0702040204020203" pitchFamily="34" charset="0"/>
                <a:cs typeface="Segoe UI" panose="020B0502040204020203" pitchFamily="34" charset="0"/>
              </a:rPr>
              <a:t>“+ Add To Quote</a:t>
            </a:r>
            <a:r>
              <a:rPr lang="en-US" sz="1400" b="1" dirty="0">
                <a:solidFill>
                  <a:schemeClr val="tx1"/>
                </a:solidFill>
                <a:latin typeface="Segoe UI Semilight" panose="020B0702040204020203" pitchFamily="34" charset="0"/>
                <a:ea typeface="Segoe UI Semilight" panose="020B0702040204020203" pitchFamily="34" charset="0"/>
                <a:cs typeface="Segoe UI" panose="020B0502040204020203" pitchFamily="34" charset="0"/>
              </a:rPr>
              <a:t>” button next to any products you wish to add to the quote.</a:t>
            </a:r>
          </a:p>
        </p:txBody>
      </p:sp>
      <p:sp>
        <p:nvSpPr>
          <p:cNvPr id="31" name="Title 1">
            <a:extLst>
              <a:ext uri="{FF2B5EF4-FFF2-40B4-BE49-F238E27FC236}">
                <a16:creationId xmlns:a16="http://schemas.microsoft.com/office/drawing/2014/main" xmlns="" id="{582B8E75-C522-4FBB-857D-018169B4D84A}"/>
              </a:ext>
            </a:extLst>
          </p:cNvPr>
          <p:cNvSpPr txBox="1">
            <a:spLocks/>
          </p:cNvSpPr>
          <p:nvPr/>
        </p:nvSpPr>
        <p:spPr>
          <a:xfrm>
            <a:off x="274016" y="5605670"/>
            <a:ext cx="5337844" cy="1113406"/>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dirty="0">
                <a:latin typeface="Segoe UI Light" panose="020B0702040204020203" pitchFamily="34" charset="0"/>
                <a:ea typeface="Segoe UI Light" panose="020B0702040204020203" pitchFamily="34" charset="0"/>
                <a:cs typeface="Segoe UI" panose="020B0502040204020203" pitchFamily="34" charset="0"/>
              </a:rPr>
              <a:t>…After you have found your product, click on the </a:t>
            </a:r>
            <a:r>
              <a:rPr lang="en-US" sz="2000" b="1" dirty="0">
                <a:latin typeface="Segoe UI Light" panose="020B0702040204020203" pitchFamily="34" charset="0"/>
                <a:ea typeface="Segoe UI Light" panose="020B0702040204020203" pitchFamily="34" charset="0"/>
                <a:cs typeface="Segoe UI" panose="020B0502040204020203" pitchFamily="34" charset="0"/>
              </a:rPr>
              <a:t>“+ </a:t>
            </a:r>
            <a:r>
              <a:rPr lang="en-US" sz="2000" b="1" dirty="0" err="1">
                <a:latin typeface="Segoe UI Light" panose="020B0702040204020203" pitchFamily="34" charset="0"/>
                <a:ea typeface="Segoe UI Light" panose="020B0702040204020203" pitchFamily="34" charset="0"/>
                <a:cs typeface="Segoe UI" panose="020B0502040204020203" pitchFamily="34" charset="0"/>
              </a:rPr>
              <a:t>aDD</a:t>
            </a:r>
            <a:r>
              <a:rPr lang="en-US" sz="2000" b="1" dirty="0">
                <a:latin typeface="Segoe UI Light" panose="020B0702040204020203" pitchFamily="34" charset="0"/>
                <a:ea typeface="Segoe UI Light" panose="020B0702040204020203" pitchFamily="34" charset="0"/>
                <a:cs typeface="Segoe UI" panose="020B0502040204020203" pitchFamily="34" charset="0"/>
              </a:rPr>
              <a:t> to quote”</a:t>
            </a:r>
            <a:r>
              <a:rPr lang="en-US" sz="2000" dirty="0">
                <a:latin typeface="Segoe UI Light" panose="020B0702040204020203" pitchFamily="34" charset="0"/>
                <a:ea typeface="Segoe UI Light" panose="020B0702040204020203" pitchFamily="34" charset="0"/>
                <a:cs typeface="Segoe UI" panose="020B0502040204020203" pitchFamily="34" charset="0"/>
              </a:rPr>
              <a:t> box next to the products you would like to add</a:t>
            </a:r>
            <a:endParaRPr lang="en-US" sz="2000" b="1" dirty="0">
              <a:latin typeface="Segoe UI Light" panose="020B0702040204020203" pitchFamily="34" charset="0"/>
              <a:ea typeface="Segoe UI Light" panose="020B0702040204020203" pitchFamily="34" charset="0"/>
              <a:cs typeface="Segoe UI" panose="020B0502040204020203" pitchFamily="34" charset="0"/>
            </a:endParaRPr>
          </a:p>
        </p:txBody>
      </p:sp>
      <p:cxnSp>
        <p:nvCxnSpPr>
          <p:cNvPr id="28" name="Straight Connector 27">
            <a:extLst>
              <a:ext uri="{FF2B5EF4-FFF2-40B4-BE49-F238E27FC236}">
                <a16:creationId xmlns:a16="http://schemas.microsoft.com/office/drawing/2014/main" xmlns="" id="{34D95A38-D537-407F-A0BD-2440C4419857}"/>
              </a:ext>
            </a:extLst>
          </p:cNvPr>
          <p:cNvCxnSpPr>
            <a:cxnSpLocks/>
          </p:cNvCxnSpPr>
          <p:nvPr/>
        </p:nvCxnSpPr>
        <p:spPr>
          <a:xfrm flipH="1">
            <a:off x="10170174" y="4066645"/>
            <a:ext cx="862577" cy="83192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xmlns="" id="{080996DB-1EDC-43A6-AC5B-92C6A0AB692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140905" y="4540574"/>
            <a:ext cx="2395913" cy="912729"/>
          </a:xfrm>
          <a:prstGeom prst="rect">
            <a:avLst/>
          </a:prstGeom>
          <a:ln>
            <a:noFill/>
          </a:ln>
          <a:effectLst>
            <a:outerShdw blurRad="190500" algn="tl" rotWithShape="0">
              <a:srgbClr val="000000">
                <a:alpha val="70000"/>
              </a:srgbClr>
            </a:outerShdw>
            <a:softEdge rad="50800"/>
          </a:effectLst>
        </p:spPr>
      </p:pic>
      <p:sp>
        <p:nvSpPr>
          <p:cNvPr id="32" name="Rectangle: Rounded Corners 31">
            <a:extLst>
              <a:ext uri="{FF2B5EF4-FFF2-40B4-BE49-F238E27FC236}">
                <a16:creationId xmlns:a16="http://schemas.microsoft.com/office/drawing/2014/main" xmlns="" id="{0159E335-58B8-4445-98B7-ABC3710D0D0F}"/>
              </a:ext>
            </a:extLst>
          </p:cNvPr>
          <p:cNvSpPr/>
          <p:nvPr/>
        </p:nvSpPr>
        <p:spPr>
          <a:xfrm>
            <a:off x="10921219" y="3714580"/>
            <a:ext cx="862578" cy="35206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xmlns="" id="{4DC273F6-2744-4883-8DEE-8A7F372FA13F}"/>
              </a:ext>
            </a:extLst>
          </p:cNvPr>
          <p:cNvSpPr txBox="1"/>
          <p:nvPr/>
        </p:nvSpPr>
        <p:spPr>
          <a:xfrm>
            <a:off x="6536267" y="814620"/>
            <a:ext cx="3273929" cy="954107"/>
          </a:xfrm>
          <a:prstGeom prst="rect">
            <a:avLst/>
          </a:prstGeom>
          <a:noFill/>
        </p:spPr>
        <p:txBody>
          <a:bodyPr wrap="square" rtlCol="0">
            <a:spAutoFit/>
          </a:bodyPr>
          <a:lstStyle/>
          <a:p>
            <a:pPr algn="ctr"/>
            <a:r>
              <a:rPr lang="en-US" sz="1400" b="1" dirty="0"/>
              <a:t>Search for a specific product (by OD, Wall thickness, Grade or Description) using the available search boxes</a:t>
            </a:r>
          </a:p>
        </p:txBody>
      </p:sp>
      <p:cxnSp>
        <p:nvCxnSpPr>
          <p:cNvPr id="57" name="Straight Arrow Connector 56">
            <a:extLst>
              <a:ext uri="{FF2B5EF4-FFF2-40B4-BE49-F238E27FC236}">
                <a16:creationId xmlns:a16="http://schemas.microsoft.com/office/drawing/2014/main" xmlns="" id="{13A44280-E955-4791-AB4A-9003FCFAEF72}"/>
              </a:ext>
            </a:extLst>
          </p:cNvPr>
          <p:cNvCxnSpPr>
            <a:cxnSpLocks/>
          </p:cNvCxnSpPr>
          <p:nvPr/>
        </p:nvCxnSpPr>
        <p:spPr>
          <a:xfrm flipH="1">
            <a:off x="7617558" y="1785466"/>
            <a:ext cx="196363" cy="63116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xmlns="" id="{2AA9E1EC-8E19-40F9-AAAD-EB5645BDB639}"/>
              </a:ext>
            </a:extLst>
          </p:cNvPr>
          <p:cNvSpPr txBox="1"/>
          <p:nvPr/>
        </p:nvSpPr>
        <p:spPr>
          <a:xfrm>
            <a:off x="10838342" y="774620"/>
            <a:ext cx="1906048" cy="738664"/>
          </a:xfrm>
          <a:prstGeom prst="rect">
            <a:avLst/>
          </a:prstGeom>
          <a:noFill/>
        </p:spPr>
        <p:txBody>
          <a:bodyPr wrap="square" rtlCol="0">
            <a:spAutoFit/>
          </a:bodyPr>
          <a:lstStyle/>
          <a:p>
            <a:pPr algn="ctr"/>
            <a:r>
              <a:rPr lang="en-US" sz="1400" b="1" dirty="0"/>
              <a:t>Easily add a new product if your product isn’t listed</a:t>
            </a:r>
          </a:p>
        </p:txBody>
      </p:sp>
      <p:cxnSp>
        <p:nvCxnSpPr>
          <p:cNvPr id="84" name="Straight Arrow Connector 83">
            <a:extLst>
              <a:ext uri="{FF2B5EF4-FFF2-40B4-BE49-F238E27FC236}">
                <a16:creationId xmlns:a16="http://schemas.microsoft.com/office/drawing/2014/main" xmlns="" id="{FD213361-71EE-4718-ADB3-539D08B402AF}"/>
              </a:ext>
            </a:extLst>
          </p:cNvPr>
          <p:cNvCxnSpPr>
            <a:cxnSpLocks/>
            <a:stCxn id="83" idx="2"/>
          </p:cNvCxnSpPr>
          <p:nvPr/>
        </p:nvCxnSpPr>
        <p:spPr>
          <a:xfrm flipH="1">
            <a:off x="11783798" y="1513284"/>
            <a:ext cx="7568" cy="111907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xmlns="" id="{0B4E0A47-0DA0-44F4-9E6C-89CC72DDF93B}"/>
              </a:ext>
            </a:extLst>
          </p:cNvPr>
          <p:cNvSpPr/>
          <p:nvPr/>
        </p:nvSpPr>
        <p:spPr>
          <a:xfrm flipV="1">
            <a:off x="7682839"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xmlns="" id="{95F62E74-C37E-442E-8B89-4303BE98A909}"/>
              </a:ext>
            </a:extLst>
          </p:cNvPr>
          <p:cNvSpPr/>
          <p:nvPr/>
        </p:nvSpPr>
        <p:spPr>
          <a:xfrm flipV="1">
            <a:off x="8031105"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xmlns="" id="{21109CF4-93E3-40A9-B886-FE8AFAA81ED1}"/>
              </a:ext>
            </a:extLst>
          </p:cNvPr>
          <p:cNvSpPr/>
          <p:nvPr/>
        </p:nvSpPr>
        <p:spPr>
          <a:xfrm flipV="1">
            <a:off x="8379371"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xmlns="" id="{0621A75B-0503-41AF-8FCC-F163116D2CF2}"/>
              </a:ext>
            </a:extLst>
          </p:cNvPr>
          <p:cNvSpPr/>
          <p:nvPr/>
        </p:nvSpPr>
        <p:spPr>
          <a:xfrm flipV="1">
            <a:off x="8727637"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xmlns="" id="{5743D467-6CCC-4C4E-8AC6-3B5A848DAB81}"/>
              </a:ext>
            </a:extLst>
          </p:cNvPr>
          <p:cNvSpPr/>
          <p:nvPr/>
        </p:nvSpPr>
        <p:spPr>
          <a:xfrm flipV="1">
            <a:off x="6292980"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xmlns="" id="{BEA4ACEA-8E6B-4DFC-BD6A-B3BB8121DAAF}"/>
              </a:ext>
            </a:extLst>
          </p:cNvPr>
          <p:cNvSpPr/>
          <p:nvPr/>
        </p:nvSpPr>
        <p:spPr>
          <a:xfrm flipV="1">
            <a:off x="6641246"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xmlns="" id="{6CB0E567-44A5-4643-8DA3-2A6E4C4054DE}"/>
              </a:ext>
            </a:extLst>
          </p:cNvPr>
          <p:cNvSpPr/>
          <p:nvPr/>
        </p:nvSpPr>
        <p:spPr>
          <a:xfrm flipV="1">
            <a:off x="6989512"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xmlns="" id="{350DCCA4-C4D9-4B9B-BA95-A113F1AD4727}"/>
              </a:ext>
            </a:extLst>
          </p:cNvPr>
          <p:cNvSpPr/>
          <p:nvPr/>
        </p:nvSpPr>
        <p:spPr>
          <a:xfrm flipV="1">
            <a:off x="7337778" y="6860112"/>
            <a:ext cx="129826" cy="129826"/>
          </a:xfrm>
          <a:prstGeom prst="ellipse">
            <a:avLst/>
          </a:prstGeom>
          <a:solidFill>
            <a:schemeClr val="tx1"/>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xmlns="" id="{5BF7AA5D-BCA7-4613-B2CF-CAE4A8ADA77A}"/>
              </a:ext>
            </a:extLst>
          </p:cNvPr>
          <p:cNvSpPr/>
          <p:nvPr/>
        </p:nvSpPr>
        <p:spPr>
          <a:xfrm flipV="1">
            <a:off x="4899916"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xmlns="" id="{C458943B-768D-49E3-85AA-70ACCF43BDAE}"/>
              </a:ext>
            </a:extLst>
          </p:cNvPr>
          <p:cNvSpPr/>
          <p:nvPr/>
        </p:nvSpPr>
        <p:spPr>
          <a:xfrm flipV="1">
            <a:off x="5248182"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xmlns="" id="{3C47F71B-4239-43C8-8F55-561CBD3AA68C}"/>
              </a:ext>
            </a:extLst>
          </p:cNvPr>
          <p:cNvSpPr/>
          <p:nvPr/>
        </p:nvSpPr>
        <p:spPr>
          <a:xfrm flipV="1">
            <a:off x="5596448"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xmlns="" id="{20015A79-F5AA-4167-A0A6-875D67B80C15}"/>
              </a:ext>
            </a:extLst>
          </p:cNvPr>
          <p:cNvSpPr/>
          <p:nvPr/>
        </p:nvSpPr>
        <p:spPr>
          <a:xfrm flipV="1">
            <a:off x="5944714" y="6860112"/>
            <a:ext cx="129826" cy="129826"/>
          </a:xfrm>
          <a:prstGeom prst="ellipse">
            <a:avLst/>
          </a:prstGeom>
          <a:solidFill>
            <a:schemeClr val="bg2"/>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9050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Slic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xmlns=""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623</TotalTime>
  <Words>1686</Words>
  <Application>Microsoft Office PowerPoint</Application>
  <PresentationFormat>Custom</PresentationFormat>
  <Paragraphs>103</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Slice</vt:lpstr>
      <vt:lpstr>Click through to see just how easy it is to integrate quotations within your business today</vt:lpstr>
      <vt:lpstr>Quotations a Customized sqs solution for all your quoting needs</vt:lpstr>
      <vt:lpstr>Pick lists setup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reports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Warren Sherman</dc:creator>
  <cp:lastModifiedBy>Edward Benni</cp:lastModifiedBy>
  <cp:revision>134</cp:revision>
  <dcterms:created xsi:type="dcterms:W3CDTF">2019-07-15T04:32:27Z</dcterms:created>
  <dcterms:modified xsi:type="dcterms:W3CDTF">2019-07-17T19:56:27Z</dcterms:modified>
</cp:coreProperties>
</file>