
<file path=Configurations2/accelerator/current.xml>
</file>

<file path=META-INF/manifest.xml><?xml version="1.0" encoding="utf-8"?>
<manifest:manifest xmlns:manifest="urn:oasis:names:tc:opendocument:xmlns:manifest:1.0" manifest:version="1.2">
  <manifest:file-entry manifest:media-type="application/vnd.oasis.opendocument.presentation" manifest:version="1.2" manifest:full-path="/"/>
  <manifest:file-entry manifest:media-type="" manifest:full-path="Configurations2/accelerator/current.xml"/>
  <manifest:file-entry manifest:media-type="application/vnd.sun.xml.ui.configuration" manifest:full-path="Configurations2/"/>
  <manifest:file-entry manifest:media-type="image/png" manifest:full-path="Thumbnails/thumbnail.png"/>
  <manifest:file-entry manifest:media-type="text/xml" manifest:full-path="content.xml"/>
  <manifest:file-entry manifest:media-type="image/png" manifest:full-path="Pictures/1000000000000339000001C7ABD9F63C.png"/>
  <manifest:file-entry manifest:media-type="image/png" manifest:full-path="Pictures/1000000000000339000001C354C6BEBC.png"/>
  <manifest:file-entry manifest:media-type="image/png" manifest:full-path="Pictures/1000000000000125000001B700DB7424.png"/>
  <manifest:file-entry manifest:media-type="image/png" manifest:full-path="Pictures/1000020100000056000002E7C75A5974.png"/>
  <manifest:file-entry manifest:media-type="image/jpeg" manifest:full-path="Pictures/100000000000031700000256DCAB9286.jpg"/>
  <manifest:file-entry manifest:media-type="image/png" manifest:full-path="Pictures/1000020100000186000002CF1F665157.png"/>
  <manifest:file-entry manifest:media-type="text/xml" manifest:full-path="settings.xml"/>
  <manifest:file-entry manifest:media-type="text/xml" manifest:full-path="styles.xml"/>
  <manifest:file-entry manifest:media-type="text/xml" manifest:full-path="meta.xml"/>
</manifest:manifest>
</file>

<file path=content.xml><?xml version="1.0" encoding="utf-8"?>
<office:document-content xmlns:office="urn:oasis:names:tc:opendocument:xmlns:office:1.0" xmlns:style="urn:oasis:names:tc:opendocument:xmlns:style:1.0" xmlns:text="urn:oasis:names:tc:opendocument:xmlns:text:1.0" xmlns:table="urn:oasis:names:tc:opendocument:xmlns:table:1.0" xmlns:draw="urn:oasis:names:tc:opendocument:xmlns:drawing:1.0" xmlns:fo="urn:oasis:names:tc:opendocument:xmlns:xsl-fo-compatible:1.0" xmlns:xlink="http://www.w3.org/1999/xlink" xmlns:dc="http://purl.org/dc/elements/1.1/" xmlns:meta="urn:oasis:names:tc:opendocument:xmlns:meta:1.0" xmlns:number="urn:oasis:names:tc:opendocument:xmlns:datastyle:1.0" xmlns:presentation="urn:oasis:names:tc:opendocument:xmlns:presentation:1.0" xmlns:svg="urn:oasis:names:tc:opendocument:xmlns:svg-compatible:1.0" xmlns:chart="urn:oasis:names:tc:opendocument:xmlns:chart:1.0" xmlns:dr3d="urn:oasis:names:tc:opendocument:xmlns:dr3d:1.0" xmlns:math="http://www.w3.org/1998/Math/MathML" xmlns:form="urn:oasis:names:tc:opendocument:xmlns:form:1.0" xmlns:script="urn:oasis:names:tc:opendocument:xmlns:script:1.0" xmlns:ooo="http://openoffice.org/2004/office" xmlns:ooow="http://openoffice.org/2004/writer" xmlns:oooc="http://openoffice.org/2004/calc" xmlns:dom="http://www.w3.org/2001/xml-events" xmlns:xforms="http://www.w3.org/2002/xforms" xmlns:xsd="http://www.w3.org/2001/XMLSchema" xmlns:xsi="http://www.w3.org/2001/XMLSchema-instance" xmlns:smil="urn:oasis:names:tc:opendocument:xmlns:smil-compatible:1.0" xmlns:anim="urn:oasis:names:tc:opendocument:xmlns:animation:1.0" xmlns:rpt="http://openoffice.org/2005/report" xmlns:of="urn:oasis:names:tc:opendocument:xmlns:of:1.2" xmlns:xhtml="http://www.w3.org/1999/xhtml" xmlns:grddl="http://www.w3.org/2003/g/data-view#" xmlns:officeooo="http://openoffice.org/2009/office" xmlns:tableooo="http://openoffice.org/2009/table" xmlns:drawooo="http://openoffice.org/2010/draw" xmlns:field="urn:openoffice:names:experimental:ooo-ms-interop:xmlns:field:1.0" office:version="1.2">
  <office:scripts/>
  <office:automatic-styles>
    <style:style style:name="dp1" style:family="drawing-page">
      <style:drawing-page-properties presentation:transition-speed="slow" presentation:background-visible="true" presentation:background-objects-visible="true" presentation:display-footer="false" presentation:display-page-number="false" presentation:display-date-time="false" smil:type="fade" smil:subtype="crossfade" smil:fadeColor="#000000"/>
    </style:style>
    <style:style style:name="dp2" style:family="drawing-page">
      <style:drawing-page-properties presentation:display-header="false" presentation:display-footer="false" presentation:display-page-number="false" presentation:display-date-time="false"/>
    </style:style>
    <style:style style:name="dp3" style:family="drawing-page">
      <style:drawing-page-properties presentation:transition-speed="slow" presentation:background-visible="true" presentation:background-objects-visible="true" presentation:display-footer="false" presentation:display-page-number="false" presentation:display-date-time="false" smil:type="barWipe" smil:subtype="topToBottom"/>
    </style:style>
    <style:style style:name="dp4" style:family="drawing-page">
      <style:drawing-page-properties presentation:transition-speed="slow" presentation:background-visible="true" presentation:background-objects-visible="true" presentation:display-footer="false" presentation:display-page-number="false" presentation:display-date-time="false" smil:type="pushWipe" smil:subtype="fromLeft"/>
    </style:style>
    <style:style style:name="dp5" style:family="drawing-page">
      <style:drawing-page-properties presentation:transition-speed="slow" presentation:visibility="hidden" presentation:background-visible="true" presentation:background-objects-visible="true" presentation:display-footer="false" presentation:display-page-number="false" presentation:display-date-time="false" smil:type="pushWipe" smil:subtype="fromLeft"/>
    </style:style>
    <style:style style:name="gr1" style:family="graphic">
      <style:graphic-properties style:protect="size"/>
    </style:style>
    <style:style style:name="gr2" style:family="graphic" style:parent-style-name="Object_20_with_20_no_20_fill_20_and_20_no_20_line">
      <style:graphic-properties draw:stroke="none" svg:stroke-width="0cm" draw:fill="none" draw:textarea-vertical-align="middle" draw:auto-grow-height="false" fo:padding-top="0.125cm" fo:padding-bottom="0.125cm" fo:padding-left="0.25cm" fo:padding-right="0.25cm" fo:wrap-option="wrap" draw:color-mode="standard" draw:luminance="0%" draw:contrast="0%" draw:gamma="100%" draw:red="0%" draw:green="0%" draw:blue="0%" fo:clip="rect(0cm, 0cm, 0cm, 0cm)" draw:image-opacity="100%" style:mirror="none"/>
    </style:style>
    <style:style style:name="gr3" style:family="graphic" style:parent-style-name="standard" style:list-style-name="L7">
      <style:graphic-properties draw:stroke="none" svg:stroke-width="0cm" draw:fill="none" draw:textarea-vertical-align="top" draw:auto-grow-height="false" draw:fit-to-size="false" fo:min-height="0cm" fo:min-width="0cm" fo:padding-top="0.125cm" fo:padding-bottom="0.125cm" fo:padding-left="0.25cm" fo:padding-right="0.25cm" fo:wrap-option="wrap"/>
    </style:style>
    <style:style style:name="gr4" style:family="graphic" style:parent-style-name="standard" style:list-style-name="L8">
      <style:graphic-properties draw:stroke="none" svg:stroke-width="0cm" draw:fill="none" draw:textarea-vertical-align="top" draw:auto-grow-height="false" draw:fit-to-size="false" fo:min-height="0cm" fo:min-width="0cm" fo:padding-top="0.125cm" fo:padding-bottom="0.125cm" fo:padding-left="0.25cm" fo:padding-right="0.25cm" fo:wrap-option="wrap"/>
    </style:style>
    <style:style style:name="gr5" style:family="graphic" style:parent-style-name="standard">
      <style:graphic-properties draw:stroke="none" svg:stroke-width="0cm" draw:fill="none" draw:textarea-vertical-align="top" draw:auto-grow-height="false" draw:fit-to-size="false" fo:min-height="0cm" fo:min-width="0cm" fo:padding-top="0.125cm" fo:padding-bottom="0.125cm" fo:padding-left="0.25cm" fo:padding-right="0.25cm" fo:wrap-option="wrap"/>
    </style:style>
    <style:style style:name="gr6" style:family="graphic" style:parent-style-name="Object_20_with_20_no_20_fill_20_and_20_no_20_line">
      <style:graphic-properties draw:textarea-vertical-align="middle" draw:color-mode="standard" draw:luminance="0%" draw:contrast="0%" draw:gamma="100%" draw:red="0%" draw:green="0%" draw:blue="0%" fo:clip="rect(0cm, 0cm, 0cm, 0cm)" draw:image-opacity="100%" style:mirror="none"/>
    </style:style>
    <style:style style:name="pr1" style:family="presentation" style:parent-style-name="Default-title">
      <style:graphic-properties draw:stroke="none" svg:stroke-width="0cm" draw:fill="none" draw:textarea-vertical-align="top" draw:auto-grow-height="false" draw:fit-to-size="false" fo:min-height="3.181cm" fo:padding-top="0.125cm" fo:padding-bottom="0.125cm" fo:padding-left="0.25cm" fo:padding-right="0.25cm" fo:wrap-option="wrap"/>
    </style:style>
    <style:style style:name="pr2" style:family="presentation" style:parent-style-name="Default-subtitle">
      <style:graphic-properties draw:stroke="none" svg:stroke-width="0cm" draw:fill="none" draw:fill-color="#ffffff" draw:textarea-vertical-align="top" draw:auto-grow-height="false" draw:fit-to-size="false" fo:min-height="12.573cm" fo:padding-top="0.125cm" fo:padding-bottom="0.125cm" fo:padding-left="0.25cm" fo:padding-right="0.25cm" fo:wrap-option="wrap"/>
    </style:style>
    <style:style style:name="pr3" style:family="presentation" style:parent-style-name="Default-notes">
      <style:graphic-properties draw:stroke="none" svg:stroke-width="0cm" draw:fill="none" draw:fill-color="#ffffff" draw:textarea-vertical-align="top" draw:auto-grow-height="false" draw:fit-to-size="false" fo:min-height="11.43cm" fo:padding-top="0.125cm" fo:padding-bottom="0.125cm" fo:padding-left="0.25cm" fo:padding-right="0.25cm" fo:wrap-option="wrap"/>
    </style:style>
    <style:style style:name="pr4" style:family="presentation" style:parent-style-name="Default-backgroundobjects">
      <style:graphic-properties draw:stroke="none" svg:stroke-width="0cm" draw:fill="none" draw:fill-color="#ffffff" draw:textarea-vertical-align="top" draw:auto-grow-height="false" fo:min-height="11.43cm" fo:padding-top="0.125cm" fo:padding-bottom="0.125cm" fo:padding-left="0.25cm" fo:padding-right="0.25cm" fo:wrap-option="wrap"/>
    </style:style>
    <style:style style:name="pr5" style:family="presentation" style:parent-style-name="Default_20_1-title">
      <style:graphic-properties draw:stroke="none" svg:stroke-width="0cm" draw:fill="none" draw:textarea-vertical-align="top" draw:auto-grow-height="false" fo:min-height="3.181cm" fo:padding-top="0.125cm" fo:padding-bottom="0.125cm" fo:padding-left="0.25cm" fo:padding-right="0.25cm" fo:wrap-option="wrap"/>
    </style:style>
    <style:style style:name="pr6" style:family="presentation" style:parent-style-name="Default_20_1-outline1">
      <style:graphic-properties draw:stroke="none" svg:stroke-width="0cm" draw:fill="none" draw:textarea-vertical-align="top" draw:auto-grow-height="false" draw:fit-to-size="false" fo:min-height="12.573cm" fo:padding-top="0.125cm" fo:padding-bottom="0.125cm" fo:padding-left="0.25cm" fo:padding-right="0.25cm" fo:wrap-option="wrap"/>
    </style:style>
    <style:style style:name="pr7" style:family="presentation" style:parent-style-name="Default_20_1-notes">
      <style:graphic-properties draw:stroke="none" svg:stroke-width="0cm" draw:fill="none" draw:fill-color="#ffffff" draw:textarea-vertical-align="top" draw:auto-grow-height="false" draw:fit-to-size="false" fo:min-height="11.43cm" fo:padding-top="0.125cm" fo:padding-bottom="0.125cm" fo:padding-left="0.25cm" fo:padding-right="0.25cm" fo:wrap-option="wrap"/>
    </style:style>
    <style:style style:name="pr8" style:family="presentation" style:parent-style-name="Default_20_1-backgroundobjects">
      <style:graphic-properties draw:stroke="none" svg:stroke-width="0cm" draw:fill="none" draw:fill-color="#ffffff" draw:textarea-vertical-align="top" draw:auto-grow-height="false" fo:min-height="11.43cm" fo:padding-top="0.125cm" fo:padding-bottom="0.125cm" fo:padding-left="0.25cm" fo:padding-right="0.25cm" fo:wrap-option="wrap"/>
    </style:style>
    <style:style style:name="pr9" style:family="presentation" style:parent-style-name="Default_20_2-title">
      <style:graphic-properties draw:stroke="none" svg:stroke-width="0cm" draw:fill="none" draw:textarea-vertical-align="top" draw:auto-grow-height="false" fo:min-height="3.181cm" fo:padding-top="0.125cm" fo:padding-bottom="0.125cm" fo:padding-left="0.25cm" fo:padding-right="0.25cm" fo:wrap-option="wrap"/>
    </style:style>
    <style:style style:name="pr10" style:family="presentation" style:parent-style-name="Default_20_2-notes">
      <style:graphic-properties draw:stroke="none" svg:stroke-width="0cm" draw:fill="none" draw:fill-color="#ffffff" draw:textarea-vertical-align="top" draw:auto-grow-height="false" fo:min-height="11.43cm" fo:padding-top="0.125cm" fo:padding-bottom="0.125cm" fo:padding-left="0.25cm" fo:padding-right="0.25cm" fo:wrap-option="wrap"/>
    </style:style>
    <style:style style:name="pr11" style:family="presentation" style:parent-style-name="Default_20_2-backgroundobjects">
      <style:graphic-properties draw:stroke="none" svg:stroke-width="0cm" draw:fill="none" draw:fill-color="#ffffff" draw:textarea-vertical-align="top" draw:auto-grow-height="false" fo:min-height="11.43cm" fo:padding-top="0.125cm" fo:padding-bottom="0.125cm" fo:padding-left="0.25cm" fo:padding-right="0.25cm" fo:wrap-option="wrap"/>
    </style:style>
    <style:style style:name="pr12" style:family="presentation" style:parent-style-name="Default_20_2-title">
      <style:graphic-properties draw:stroke="none" svg:stroke-width="0cm" draw:fill="none" draw:textarea-vertical-align="top" draw:auto-grow-height="false" draw:fit-to-size="false" fo:min-height="3.181cm" fo:padding-top="0.125cm" fo:padding-bottom="0.125cm" fo:padding-left="0.25cm" fo:padding-right="0.25cm" fo:wrap-option="wrap"/>
    </style:style>
    <style:style style:name="pr13" style:family="presentation" style:parent-style-name="Default_20_2-outline1">
      <style:graphic-properties draw:stroke="none" svg:stroke-width="0cm" draw:fill="none" draw:textarea-vertical-align="top" draw:auto-grow-height="false" draw:fit-to-size="false" fo:min-height="12.573cm" fo:padding-top="0.125cm" fo:padding-bottom="0.125cm" fo:padding-left="0.25cm" fo:padding-right="0.25cm" fo:wrap-option="wrap"/>
    </style:style>
    <style:style style:name="pr14" style:family="presentation" style:parent-style-name="Default-notes">
      <style:graphic-properties draw:stroke="none" svg:stroke-width="0cm" draw:fill="none" draw:fill-color="#ffffff" draw:textarea-vertical-align="top" draw:auto-grow-height="false" fo:min-height="11.43cm" fo:padding-top="0.125cm" fo:padding-bottom="0.125cm" fo:padding-left="0.25cm" fo:padding-right="0.25cm" fo:wrap-option="wrap"/>
    </style:style>
    <style:style style:name="P1" style:family="paragraph">
      <style:paragraph-properties fo:margin-top="0cm" fo:margin-bottom="0cm" fo:text-align="start" style:punctuation-wrap="hanging" style:writing-mode="lr-tb"/>
      <style:text-properties fo:hyphenate="false"/>
    </style:style>
    <style:style style:name="P2" style:family="paragraph">
      <style:paragraph-properties style:font-independent-line-spacing="true"/>
      <style:text-properties fo:font-size="18pt"/>
    </style:style>
    <style:style style:name="P3" style:family="paragraph">
      <style:paragraph-properties fo:margin-left="0cm" fo:margin-right="0cm" fo:margin-top="0cm" fo:margin-bottom="0cm" fo:line-height="100%" fo:text-align="start" fo:text-indent="0cm" style:punctuation-wrap="hanging" style:writing-mode="lr-tb"/>
      <style:text-properties fo:hyphenate="false"/>
    </style:style>
    <style:style style:name="P4" style:family="paragraph">
      <style:paragraph-properties fo:margin-left="0cm" fo:margin-right="0cm" fo:margin-top="0cm" fo:margin-bottom="0cm" fo:text-align="start" fo:text-indent="0cm" style:punctuation-wrap="hanging" style:writing-mode="lr-tb"/>
      <style:text-properties fo:font-size="14pt" style:font-size-asian="14pt" style:font-size-complex="14pt" fo:hyphenate="false"/>
    </style:style>
    <style:style style:name="P5" style:family="paragraph">
      <style:paragraph-properties fo:text-align="end" style:font-independent-line-spacing="true"/>
      <style:text-properties fo:font-size="18pt" style:font-size-asian="14pt" style:font-size-complex="14pt"/>
    </style:style>
    <style:style style:name="P6" style:family="paragraph">
      <style:paragraph-properties fo:margin-left="0cm" fo:margin-right="0cm" fo:margin-top="0.197cm" fo:margin-bottom="0.5cm" fo:text-align="start" fo:text-indent="0cm" style:punctuation-wrap="hanging" style:writing-mode="lr-tb"/>
      <style:text-properties fo:hyphenate="false"/>
    </style:style>
    <style:style style:name="P7" style:family="paragraph">
      <style:paragraph-properties fo:text-align="center"/>
      <style:text-properties fo:font-size="18pt"/>
    </style:style>
    <style:style style:name="P8" style:family="paragraph">
      <style:paragraph-properties fo:line-height="80%"/>
    </style:style>
    <style:style style:name="P9" style:family="paragraph">
      <style:paragraph-properties fo:margin-left="0cm" fo:margin-right="0cm" fo:margin-top="0cm" fo:margin-bottom="0cm" fo:text-align="start" fo:text-indent="0cm" style:punctuation-wrap="hanging" style:writing-mode="lr-tb"/>
      <style:text-properties fo:font-size="18pt" fo:hyphenate="false"/>
    </style:style>
    <style:style style:name="P10" style:family="paragraph">
      <style:paragraph-properties fo:margin-left="0cm" fo:margin-right="0cm" fo:margin-top="0cm" fo:margin-bottom="0cm" fo:text-align="start" fo:text-indent="0cm" style:punctuation-wrap="hanging" style:writing-mode="lr-tb" style:font-independent-line-spacing="true"/>
      <style:text-properties fo:font-size="18pt" fo:hyphenate="false"/>
    </style:style>
    <style:style style:name="P11" style:family="paragraph">
      <style:paragraph-properties fo:margin-left="0cm" fo:margin-right="0cm" fo:text-indent="0cm"/>
    </style:style>
    <style:style style:name="P12" style:family="paragraph">
      <style:paragraph-properties fo:text-align="center"/>
    </style:style>
    <style:style style:name="T1" style:family="text">
      <style:text-properties fo:color="#000000" style:text-line-through-style="none" fo:font-family="Calibri" fo:font-size="44pt" fo:letter-spacing="normal" fo:font-style="normal" style:text-underline-style="none" fo:font-weight="normal" style:font-size-asian="44pt" style:font-style-asian="normal" style:font-weight-asian="normal" style:font-size-complex="44pt" style:font-style-complex="normal" style:font-weight-complex="normal"/>
    </style:style>
    <style:style style:name="T2" style:family="text">
      <style:text-properties fo:color="#000000" style:text-line-through-style="none" fo:font-family="Calibri" fo:font-size="24pt" fo:letter-spacing="normal" fo:font-style="normal" style:text-underline-style="none" fo:font-weight="normal" style:font-size-asian="24pt" style:font-style-asian="normal" style:font-weight-asian="normal" style:font-size-complex="24pt" style:font-style-complex="normal" style:font-weight-complex="normal"/>
    </style:style>
    <style:style style:name="T3" style:family="text">
      <style:text-properties style:text-line-through-style="none" fo:letter-spacing="normal" fo:font-style="normal" style:text-underline-style="none" fo:font-weight="normal" style:font-style-asian="normal" style:font-weight-asian="normal" style:font-style-complex="normal" style:font-weight-complex="normal"/>
    </style:style>
    <style:style style:name="T4" style:family="text">
      <style:text-properties style:text-line-through-style="none" fo:font-size="12pt" fo:letter-spacing="normal" fo:font-style="normal" style:text-underline-style="none" fo:font-weight="bold" style:font-size-asian="12pt" style:font-style-asian="normal" style:font-weight-asian="bold" style:font-size-complex="12pt" style:font-style-complex="normal" style:font-weight-complex="bold"/>
    </style:style>
    <style:style style:name="T5" style:family="text">
      <style:text-properties style:text-line-through-style="none" fo:font-size="12pt" fo:letter-spacing="normal" fo:font-style="normal" style:text-underline-style="none" fo:font-weight="normal" style:font-size-asian="12pt" style:font-style-asian="normal" style:font-weight-asian="normal" style:font-size-complex="12pt" style:font-style-complex="normal" style:font-weight-complex="normal"/>
    </style:style>
    <style:style style:name="T6" style:family="text">
      <style:text-properties fo:color="#000000" style:text-line-through-style="none" fo:font-family="+mn-lt" fo:font-size="18pt" fo:letter-spacing="normal" fo:font-style="normal" style:text-underline-style="none" fo:font-weight="normal" style:font-family-asian="+mn-ea" style:font-size-asian="18pt" style:font-style-asian="normal" style:font-weight-asian="normal" style:font-family-complex="+mn-cs" style:font-size-complex="18pt" style:font-style-complex="normal" style:font-weight-complex="normal"/>
    </style:style>
    <style:style style:name="T7" style:family="text">
      <style:text-properties fo:color="#000000" style:text-line-through-style="none" fo:font-family="Calibri" fo:font-size="28pt" fo:letter-spacing="normal" fo:font-style="normal" style:text-underline-style="none" fo:font-weight="normal" style:font-size-asian="28pt" style:font-style-asian="normal" style:font-weight-asian="normal" style:font-size-complex="28pt" style:font-style-complex="normal" style:font-weight-complex="normal"/>
    </style:style>
    <text:list-style style:name="L1">
      <text:list-level-style-number text:level="1" style:num-format="">
        <style:list-level-properties text:min-label-width="0.6cm"/>
        <style:text-properties style:use-window-font-color="true" fo:font-size="45%"/>
      </text:list-level-style-number>
      <text:list-level-style-bullet text:level="2" text:bullet-char="●">
        <style:list-level-properties text:space-before="0.6cm" text:min-label-width="0.6cm"/>
        <style:text-properties fo:font-family="StarSymbol" style:use-window-font-color="true" fo:font-size="45%"/>
      </text:list-level-style-bullet>
      <text:list-level-style-bullet text:level="3" text:bullet-char="●">
        <style:list-level-properties text:space-before="1.2cm" text:min-label-width="0.6cm"/>
        <style:text-properties fo:font-family="StarSymbol" style:use-window-font-color="true" fo:font-size="45%"/>
      </text:list-level-style-bullet>
      <text:list-level-style-bullet text:level="4" text:bullet-char="●">
        <style:list-level-properties text:space-before="1.8cm" text:min-label-width="0.6cm"/>
        <style:text-properties fo:font-family="StarSymbol" style:use-window-font-color="true" fo:font-size="45%"/>
      </text:list-level-style-bullet>
      <text:list-level-style-bullet text:level="5" text:bullet-char="●">
        <style:list-level-properties text:space-before="2.4cm" text:min-label-width="0.6cm"/>
        <style:text-properties fo:font-family="StarSymbol" style:use-window-font-color="true" fo:font-size="45%"/>
      </text:list-level-style-bullet>
      <text:list-level-style-bullet text:level="6" text:bullet-char="●">
        <style:list-level-properties text:space-before="3cm" text:min-label-width="0.6cm"/>
        <style:text-properties fo:font-family="StarSymbol" style:use-window-font-color="true" fo:font-size="45%"/>
      </text:list-level-style-bullet>
      <text:list-level-style-bullet text:level="7" text:bullet-char="●">
        <style:list-level-properties text:space-before="3.6cm" text:min-label-width="0.6cm"/>
        <style:text-properties fo:font-family="StarSymbol" style:use-window-font-color="true" fo:font-size="45%"/>
      </text:list-level-style-bullet>
      <text:list-level-style-bullet text:level="8" text:bullet-char="●">
        <style:list-level-properties text:space-before="4.2cm" text:min-label-width="0.6cm"/>
        <style:text-properties fo:font-family="StarSymbol" style:use-window-font-color="true" fo:font-size="45%"/>
      </text:list-level-style-bullet>
      <text:list-level-style-bullet text:level="9" text:bullet-char="●">
        <style:list-level-properties text:space-before="4.8cm" text:min-label-width="0.6cm"/>
        <style:text-properties fo:font-family="StarSymbol" style:use-window-font-color="true" fo:font-size="45%"/>
      </text:list-level-style-bullet>
      <text:list-level-style-bullet text:level="10" text:bullet-char="●">
        <style:list-level-properties text:space-before="5.4cm" text:min-label-width="0.6cm"/>
        <style:text-properties fo:font-family="StarSymbol" style:use-window-font-color="true" fo:font-size="45%"/>
      </text:list-level-style-bullet>
    </text:list-style>
    <text:list-style style:name="L2">
      <text:list-level-style-number text:level="1" style:num-format="">
        <style:list-level-properties text:min-label-width="0.6cm"/>
        <style:text-properties style:use-window-font-color="true" fo:font-size="45%"/>
      </text:list-level-style-number>
      <text:list-level-style-bullet text:level="2" text:bullet-char="●">
        <style:list-level-properties text:space-before="0.6cm" text:min-label-width="0.6cm"/>
        <style:text-properties fo:font-family="StarSymbol" style:use-window-font-color="true" fo:font-size="45%"/>
      </text:list-level-style-bullet>
      <text:list-level-style-bullet text:level="3" text:bullet-char="●">
        <style:list-level-properties text:space-before="1.2cm" text:min-label-width="0.6cm"/>
        <style:text-properties fo:font-family="StarSymbol" style:use-window-font-color="true" fo:font-size="45%"/>
      </text:list-level-style-bullet>
      <text:list-level-style-bullet text:level="4" text:bullet-char="●">
        <style:list-level-properties text:space-before="1.8cm" text:min-label-width="0.6cm"/>
        <style:text-properties fo:font-family="StarSymbol" style:use-window-font-color="true" fo:font-size="45%"/>
      </text:list-level-style-bullet>
      <text:list-level-style-bullet text:level="5" text:bullet-char="●">
        <style:list-level-properties text:space-before="2.4cm" text:min-label-width="0.6cm"/>
        <style:text-properties fo:font-family="StarSymbol" style:use-window-font-color="true" fo:font-size="45%"/>
      </text:list-level-style-bullet>
      <text:list-level-style-bullet text:level="6" text:bullet-char="●">
        <style:list-level-properties text:space-before="3cm" text:min-label-width="0.6cm"/>
        <style:text-properties fo:font-family="StarSymbol" style:use-window-font-color="true" fo:font-size="45%"/>
      </text:list-level-style-bullet>
      <text:list-level-style-bullet text:level="7" text:bullet-char="●">
        <style:list-level-properties text:space-before="3.6cm" text:min-label-width="0.6cm"/>
        <style:text-properties fo:font-family="StarSymbol" style:use-window-font-color="true" fo:font-size="45%"/>
      </text:list-level-style-bullet>
      <text:list-level-style-bullet text:level="8" text:bullet-char="●">
        <style:list-level-properties text:space-before="4.2cm" text:min-label-width="0.6cm"/>
        <style:text-properties fo:font-family="StarSymbol" style:use-window-font-color="true" fo:font-size="45%"/>
      </text:list-level-style-bullet>
      <text:list-level-style-bullet text:level="9" text:bullet-char="●">
        <style:list-level-properties text:space-before="4.8cm" text:min-label-width="0.6cm"/>
        <style:text-properties fo:font-family="StarSymbol" style:use-window-font-color="true" fo:font-size="45%"/>
      </text:list-level-style-bullet>
      <text:list-level-style-bullet text:level="10" text:bullet-char="●">
        <style:list-level-properties text:space-before="5.4cm" text:min-label-width="0.6cm"/>
        <style:text-properties fo:font-family="StarSymbol" style:use-window-font-color="true" fo:font-size="45%"/>
      </text:list-level-style-bullet>
    </text:list-style>
    <text:list-style style:name="L3">
      <text:list-level-style-number text:level="1" style:num-format="">
        <style:list-level-properties text:min-label-width="0.6cm"/>
        <style:text-properties style:use-window-font-color="true" fo:font-size="100%"/>
      </text:list-level-style-number>
      <text:list-level-style-bullet text:level="2" text:bullet-char="●">
        <style:list-level-properties text:space-before="0.6cm" text:min-label-width="0.6cm"/>
        <style:text-properties fo:font-family="StarSymbol" style:use-window-font-color="true" fo:font-size="45%"/>
      </text:list-level-style-bullet>
      <text:list-level-style-bullet text:level="3" text:bullet-char="●">
        <style:list-level-properties text:space-before="1.2cm" text:min-label-width="0.6cm"/>
        <style:text-properties fo:font-family="StarSymbol" style:use-window-font-color="true" fo:font-size="45%"/>
      </text:list-level-style-bullet>
      <text:list-level-style-bullet text:level="4" text:bullet-char="●">
        <style:list-level-properties text:space-before="1.8cm" text:min-label-width="0.6cm"/>
        <style:text-properties fo:font-family="StarSymbol" style:use-window-font-color="true" fo:font-size="45%"/>
      </text:list-level-style-bullet>
      <text:list-level-style-bullet text:level="5" text:bullet-char="●">
        <style:list-level-properties text:space-before="2.4cm" text:min-label-width="0.6cm"/>
        <style:text-properties fo:font-family="StarSymbol" style:use-window-font-color="true" fo:font-size="45%"/>
      </text:list-level-style-bullet>
      <text:list-level-style-bullet text:level="6" text:bullet-char="●">
        <style:list-level-properties text:space-before="3cm" text:min-label-width="0.6cm"/>
        <style:text-properties fo:font-family="StarSymbol" style:use-window-font-color="true" fo:font-size="45%"/>
      </text:list-level-style-bullet>
      <text:list-level-style-bullet text:level="7" text:bullet-char="●">
        <style:list-level-properties text:space-before="3.6cm" text:min-label-width="0.6cm"/>
        <style:text-properties fo:font-family="StarSymbol" style:use-window-font-color="true" fo:font-size="45%"/>
      </text:list-level-style-bullet>
      <text:list-level-style-bullet text:level="8" text:bullet-char="●">
        <style:list-level-properties text:space-before="4.2cm" text:min-label-width="0.6cm"/>
        <style:text-properties fo:font-family="StarSymbol" style:use-window-font-color="true" fo:font-size="45%"/>
      </text:list-level-style-bullet>
      <text:list-level-style-bullet text:level="9" text:bullet-char="●">
        <style:list-level-properties text:space-before="4.8cm" text:min-label-width="0.6cm"/>
        <style:text-properties fo:font-family="StarSymbol" style:use-window-font-color="true" fo:font-size="45%"/>
      </text:list-level-style-bullet>
      <text:list-level-style-bullet text:level="10" text:bullet-char="●">
        <style:list-level-properties text:space-before="5.4cm" text:min-label-width="0.6cm"/>
        <style:text-properties fo:font-family="StarSymbol" style:use-window-font-color="true" fo:font-size="45%"/>
      </text:list-level-style-bullet>
    </text:list-style>
    <text:list-style style:name="L4">
      <text:list-level-style-bullet text:level="1" text:bullet-char="●">
        <style:list-level-properties text:min-label-width="0.6cm"/>
        <style:text-properties fo:font-family="StarSymbol" style:use-window-font-color="true" fo:font-size="45%"/>
      </text:list-level-style-bullet>
      <text:list-level-style-bullet text:level="2" text:bullet-char="●">
        <style:list-level-properties text:space-before="0.6cm" text:min-label-width="0.6cm"/>
        <style:text-properties fo:font-family="StarSymbol" style:use-window-font-color="true" fo:font-size="45%"/>
      </text:list-level-style-bullet>
      <text:list-level-style-bullet text:level="3" text:bullet-char="●">
        <style:list-level-properties text:space-before="1.2cm" text:min-label-width="0.6cm"/>
        <style:text-properties fo:font-family="StarSymbol" style:use-window-font-color="true" fo:font-size="45%"/>
      </text:list-level-style-bullet>
      <text:list-level-style-bullet text:level="4" text:bullet-char="●">
        <style:list-level-properties text:space-before="1.8cm" text:min-label-width="0.6cm"/>
        <style:text-properties fo:font-family="StarSymbol" style:use-window-font-color="true" fo:font-size="45%"/>
      </text:list-level-style-bullet>
      <text:list-level-style-bullet text:level="5" text:bullet-char="●">
        <style:list-level-properties text:space-before="2.4cm" text:min-label-width="0.6cm"/>
        <style:text-properties fo:font-family="StarSymbol" style:use-window-font-color="true" fo:font-size="45%"/>
      </text:list-level-style-bullet>
      <text:list-level-style-bullet text:level="6" text:bullet-char="●">
        <style:list-level-properties text:space-before="3cm" text:min-label-width="0.6cm"/>
        <style:text-properties fo:font-family="StarSymbol" style:use-window-font-color="true" fo:font-size="45%"/>
      </text:list-level-style-bullet>
      <text:list-level-style-bullet text:level="7" text:bullet-char="●">
        <style:list-level-properties text:space-before="3.6cm" text:min-label-width="0.6cm"/>
        <style:text-properties fo:font-family="StarSymbol" style:use-window-font-color="true" fo:font-size="45%"/>
      </text:list-level-style-bullet>
      <text:list-level-style-bullet text:level="8" text:bullet-char="●">
        <style:list-level-properties text:space-before="4.2cm" text:min-label-width="0.6cm"/>
        <style:text-properties fo:font-family="StarSymbol" style:use-window-font-color="true" fo:font-size="45%"/>
      </text:list-level-style-bullet>
      <text:list-level-style-bullet text:level="9" text:bullet-char="●">
        <style:list-level-properties text:space-before="4.8cm" text:min-label-width="0.6cm"/>
        <style:text-properties fo:font-family="StarSymbol" style:use-window-font-color="true" fo:font-size="45%"/>
      </text:list-level-style-bullet>
      <text:list-level-style-bullet text:level="10" text:bullet-char="●">
        <style:list-level-properties text:space-before="5.4cm" text:min-label-width="0.6cm"/>
        <style:text-properties fo:font-family="StarSymbol" style:use-window-font-color="true" fo:font-size="45%"/>
      </text:list-level-style-bullet>
    </text:list-style>
    <text:list-style style:name="L5">
      <text:list-level-style-bullet text:level="1" text:bullet-char="•">
        <style:list-level-properties text:space-before="0.001cm" text:min-label-width="0.952cm"/>
        <style:text-properties fo:font-family="Arial" style:font-family-generic="swiss" style:use-window-font-color="true" fo:font-size="45%"/>
      </text:list-level-style-bullet>
      <text:list-level-style-bullet text:level="2" text:bullet-char="–">
        <style:list-level-properties text:space-before="1.5cm" text:min-label-width="0.9cm"/>
        <style:text-properties fo:font-family="StarSymbol" style:use-window-font-color="true" fo:font-size="75%"/>
      </text:list-level-style-bullet>
      <text:list-level-style-bullet text:level="3" text:bullet-char="●">
        <style:list-level-properties text:space-before="2.8cm" text:min-label-width="0.8cm"/>
        <style:text-properties fo:font-family="StarSymbol" style:use-window-font-color="true" fo:font-size="45%"/>
      </text:list-level-style-bullet>
      <text:list-level-style-bullet text:level="4" text:bullet-char="–">
        <style:list-level-properties text:space-before="4.2cm" text:min-label-width="0.6cm"/>
        <style:text-properties fo:font-family="StarSymbol" style:use-window-font-color="true" fo:font-size="75%"/>
      </text:list-level-style-bullet>
      <text:list-level-style-bullet text:level="5" text:bullet-char="●">
        <style:list-level-properties text:space-before="5.4cm" text:min-label-width="0.6cm"/>
        <style:text-properties fo:font-family="StarSymbol" style:use-window-font-color="true" fo:font-size="45%"/>
      </text:list-level-style-bullet>
      <text:list-level-style-bullet text:level="6" text:bullet-char="●">
        <style:list-level-properties text:space-before="6.6cm" text:min-label-width="0.6cm"/>
        <style:text-properties fo:font-family="StarSymbol" style:use-window-font-color="true" fo:font-size="45%"/>
      </text:list-level-style-bullet>
      <text:list-level-style-bullet text:level="7" text:bullet-char="●">
        <style:list-level-properties text:space-before="7.8cm" text:min-label-width="0.6cm"/>
        <style:text-properties fo:font-family="StarSymbol" style:use-window-font-color="true" fo:font-size="45%"/>
      </text:list-level-style-bullet>
      <text:list-level-style-bullet text:level="8" text:bullet-char="●">
        <style:list-level-properties text:space-before="9cm" text:min-label-width="0.6cm"/>
        <style:text-properties fo:font-family="StarSymbol" style:use-window-font-color="true" fo:font-size="45%"/>
      </text:list-level-style-bullet>
      <text:list-level-style-bullet text:level="9" text:bullet-char="●">
        <style:list-level-properties text:space-before="10.2cm" text:min-label-width="0.6cm"/>
        <style:text-properties fo:font-family="StarSymbol" style:use-window-font-color="true" fo:font-size="45%"/>
      </text:list-level-style-bullet>
      <text:list-level-style-bullet text:level="10" text:bullet-char="●">
        <style:list-level-properties text:space-before="11.4cm" text:min-label-width="0.6cm"/>
        <style:text-properties fo:font-family="StarSymbol" style:use-window-font-color="true" fo:font-size="45%"/>
      </text:list-level-style-bullet>
    </text:list-style>
    <text:list-style style:name="L6">
      <text:list-level-style-bullet text:level="1" text:bullet-char="•">
        <style:list-level-properties text:space-before="0.001cm" text:min-label-width="0.952cm"/>
        <style:text-properties fo:font-family="Arial" style:font-family-generic="swiss" style:use-window-font-color="true" fo:font-size="45%"/>
      </text:list-level-style-bullet>
      <text:list-level-style-bullet text:level="2" text:bullet-char="–">
        <style:list-level-properties text:space-before="1.271cm" text:min-label-width="0.793cm"/>
        <style:text-properties fo:font-family="Arial" style:font-family-generic="swiss" style:use-window-font-color="true" fo:font-size="75%"/>
      </text:list-level-style-bullet>
      <text:list-level-style-bullet text:level="3" text:bullet-char="●">
        <style:list-level-properties text:space-before="2.8cm" text:min-label-width="0.8cm"/>
        <style:text-properties fo:font-family="StarSymbol" style:use-window-font-color="true" fo:font-size="45%"/>
      </text:list-level-style-bullet>
      <text:list-level-style-bullet text:level="4" text:bullet-char="–">
        <style:list-level-properties text:space-before="4.2cm" text:min-label-width="0.6cm"/>
        <style:text-properties fo:font-family="StarSymbol" style:use-window-font-color="true" fo:font-size="75%"/>
      </text:list-level-style-bullet>
      <text:list-level-style-bullet text:level="5" text:bullet-char="●">
        <style:list-level-properties text:space-before="5.4cm" text:min-label-width="0.6cm"/>
        <style:text-properties fo:font-family="StarSymbol" style:use-window-font-color="true" fo:font-size="45%"/>
      </text:list-level-style-bullet>
      <text:list-level-style-bullet text:level="6" text:bullet-char="●">
        <style:list-level-properties text:space-before="6.6cm" text:min-label-width="0.6cm"/>
        <style:text-properties fo:font-family="StarSymbol" style:use-window-font-color="true" fo:font-size="45%"/>
      </text:list-level-style-bullet>
      <text:list-level-style-bullet text:level="7" text:bullet-char="●">
        <style:list-level-properties text:space-before="7.8cm" text:min-label-width="0.6cm"/>
        <style:text-properties fo:font-family="StarSymbol" style:use-window-font-color="true" fo:font-size="45%"/>
      </text:list-level-style-bullet>
      <text:list-level-style-bullet text:level="8" text:bullet-char="●">
        <style:list-level-properties text:space-before="9cm" text:min-label-width="0.6cm"/>
        <style:text-properties fo:font-family="StarSymbol" style:use-window-font-color="true" fo:font-size="45%"/>
      </text:list-level-style-bullet>
      <text:list-level-style-bullet text:level="9" text:bullet-char="●">
        <style:list-level-properties text:space-before="10.2cm" text:min-label-width="0.6cm"/>
        <style:text-properties fo:font-family="StarSymbol" style:use-window-font-color="true" fo:font-size="45%"/>
      </text:list-level-style-bullet>
      <text:list-level-style-bullet text:level="10" text:bullet-char="●">
        <style:list-level-properties text:space-before="11.4cm" text:min-label-width="0.6cm"/>
        <style:text-properties fo:font-family="StarSymbol" style:use-window-font-color="true" fo:font-size="45%"/>
      </text:list-level-style-bullet>
    </text:list-style>
    <text:list-style style:name="L7">
      <text:list-level-style-bullet text:level="1" text:bullet-char="•">
        <style:list-level-properties text:space-before="0.001cm" text:min-label-width="1.269cm"/>
        <style:text-properties fo:font-family="Arial" style:font-family-generic="swiss" style:use-window-font-color="true" fo:font-size="45%"/>
      </text:list-level-style-bullet>
      <text:list-level-style-bullet text:level="2" text:bullet-char="●">
        <style:list-level-properties text:space-before="0.6cm" text:min-label-width="0.6cm"/>
        <style:text-properties fo:font-family="StarSymbol" style:use-window-font-color="true" fo:font-size="45%"/>
      </text:list-level-style-bullet>
      <text:list-level-style-bullet text:level="3" text:bullet-char="●">
        <style:list-level-properties text:space-before="1.2cm" text:min-label-width="0.6cm"/>
        <style:text-properties fo:font-family="StarSymbol" style:use-window-font-color="true" fo:font-size="45%"/>
      </text:list-level-style-bullet>
      <text:list-level-style-bullet text:level="4" text:bullet-char="●">
        <style:list-level-properties text:space-before="1.8cm" text:min-label-width="0.6cm"/>
        <style:text-properties fo:font-family="StarSymbol" style:use-window-font-color="true" fo:font-size="45%"/>
      </text:list-level-style-bullet>
      <text:list-level-style-bullet text:level="5" text:bullet-char="●">
        <style:list-level-properties text:space-before="2.4cm" text:min-label-width="0.6cm"/>
        <style:text-properties fo:font-family="StarSymbol" style:use-window-font-color="true" fo:font-size="45%"/>
      </text:list-level-style-bullet>
      <text:list-level-style-bullet text:level="6" text:bullet-char="●">
        <style:list-level-properties text:space-before="3cm" text:min-label-width="0.6cm"/>
        <style:text-properties fo:font-family="StarSymbol" style:use-window-font-color="true" fo:font-size="45%"/>
      </text:list-level-style-bullet>
      <text:list-level-style-bullet text:level="7" text:bullet-char="●">
        <style:list-level-properties text:space-before="3.6cm" text:min-label-width="0.6cm"/>
        <style:text-properties fo:font-family="StarSymbol" style:use-window-font-color="true" fo:font-size="45%"/>
      </text:list-level-style-bullet>
      <text:list-level-style-bullet text:level="8" text:bullet-char="●">
        <style:list-level-properties text:space-before="4.2cm" text:min-label-width="0.6cm"/>
        <style:text-properties fo:font-family="StarSymbol" style:use-window-font-color="true" fo:font-size="45%"/>
      </text:list-level-style-bullet>
      <text:list-level-style-bullet text:level="9" text:bullet-char="●">
        <style:list-level-properties text:space-before="4.8cm" text:min-label-width="0.6cm"/>
        <style:text-properties fo:font-family="StarSymbol" style:use-window-font-color="true" fo:font-size="45%"/>
      </text:list-level-style-bullet>
      <text:list-level-style-bullet text:level="10" text:bullet-char="●">
        <style:list-level-properties text:space-before="5.4cm" text:min-label-width="0.6cm"/>
        <style:text-properties fo:font-family="StarSymbol" style:use-window-font-color="true" fo:font-size="45%"/>
      </text:list-level-style-bullet>
    </text:list-style>
    <text:list-style style:name="L8">
      <text:list-level-style-bullet text:level="1" text:bullet-char="-">
        <style:list-level-properties text:space-before="0.001cm" text:min-label-width="1.269cm"/>
        <style:text-properties fo:font-family="StarSymbol" style:use-window-font-color="true" fo:font-size="45%"/>
      </text:list-level-style-bullet>
      <text:list-level-style-bullet text:level="2" text:bullet-char="●">
        <style:list-level-properties text:space-before="0.6cm" text:min-label-width="0.6cm"/>
        <style:text-properties fo:font-family="StarSymbol" style:use-window-font-color="true" fo:font-size="45%"/>
      </text:list-level-style-bullet>
      <text:list-level-style-bullet text:level="3" text:bullet-char="●">
        <style:list-level-properties text:space-before="1.2cm" text:min-label-width="0.6cm"/>
        <style:text-properties fo:font-family="StarSymbol" style:use-window-font-color="true" fo:font-size="45%"/>
      </text:list-level-style-bullet>
      <text:list-level-style-bullet text:level="4" text:bullet-char="●">
        <style:list-level-properties text:space-before="1.8cm" text:min-label-width="0.6cm"/>
        <style:text-properties fo:font-family="StarSymbol" style:use-window-font-color="true" fo:font-size="45%"/>
      </text:list-level-style-bullet>
      <text:list-level-style-bullet text:level="5" text:bullet-char="●">
        <style:list-level-properties text:space-before="2.4cm" text:min-label-width="0.6cm"/>
        <style:text-properties fo:font-family="StarSymbol" style:use-window-font-color="true" fo:font-size="45%"/>
      </text:list-level-style-bullet>
      <text:list-level-style-bullet text:level="6" text:bullet-char="●">
        <style:list-level-properties text:space-before="3cm" text:min-label-width="0.6cm"/>
        <style:text-properties fo:font-family="StarSymbol" style:use-window-font-color="true" fo:font-size="45%"/>
      </text:list-level-style-bullet>
      <text:list-level-style-bullet text:level="7" text:bullet-char="●">
        <style:list-level-properties text:space-before="3.6cm" text:min-label-width="0.6cm"/>
        <style:text-properties fo:font-family="StarSymbol" style:use-window-font-color="true" fo:font-size="45%"/>
      </text:list-level-style-bullet>
      <text:list-level-style-bullet text:level="8" text:bullet-char="●">
        <style:list-level-properties text:space-before="4.2cm" text:min-label-width="0.6cm"/>
        <style:text-properties fo:font-family="StarSymbol" style:use-window-font-color="true" fo:font-size="45%"/>
      </text:list-level-style-bullet>
      <text:list-level-style-bullet text:level="9" text:bullet-char="●">
        <style:list-level-properties text:space-before="4.8cm" text:min-label-width="0.6cm"/>
        <style:text-properties fo:font-family="StarSymbol" style:use-window-font-color="true" fo:font-size="45%"/>
      </text:list-level-style-bullet>
      <text:list-level-style-bullet text:level="10" text:bullet-char="●">
        <style:list-level-properties text:space-before="5.4cm" text:min-label-width="0.6cm"/>
        <style:text-properties fo:font-family="StarSymbol" style:use-window-font-color="true" fo:font-size="45%"/>
      </text:list-level-style-bullet>
    </text:list-style>
    <text:list-style style:name="L9">
      <text:list-level-style-bullet text:level="1" text:bullet-char="●">
        <style:list-level-properties text:space-before="0.3cm" text:min-label-width="0.9cm"/>
        <style:text-properties fo:font-family="StarSymbol" style:use-window-font-color="true" fo:font-size="45%"/>
      </text:list-level-style-bullet>
      <text:list-level-style-bullet text:level="2" text:bullet-char="–">
        <style:list-level-properties text:space-before="1.5cm" text:min-label-width="0.9cm"/>
        <style:text-properties fo:font-family="StarSymbol" style:use-window-font-color="true" fo:font-size="75%"/>
      </text:list-level-style-bullet>
      <text:list-level-style-bullet text:level="3" text:bullet-char="●">
        <style:list-level-properties text:space-before="2.8cm" text:min-label-width="0.8cm"/>
        <style:text-properties fo:font-family="StarSymbol" style:use-window-font-color="true" fo:font-size="45%"/>
      </text:list-level-style-bullet>
      <text:list-level-style-bullet text:level="4" text:bullet-char="–">
        <style:list-level-properties text:space-before="4.2cm" text:min-label-width="0.6cm"/>
        <style:text-properties fo:font-family="StarSymbol" style:use-window-font-color="true" fo:font-size="75%"/>
      </text:list-level-style-bullet>
      <text:list-level-style-bullet text:level="5" text:bullet-char="●">
        <style:list-level-properties text:space-before="5.4cm" text:min-label-width="0.6cm"/>
        <style:text-properties fo:font-family="StarSymbol" style:use-window-font-color="true" fo:font-size="45%"/>
      </text:list-level-style-bullet>
      <text:list-level-style-bullet text:level="6" text:bullet-char="●">
        <style:list-level-properties text:space-before="6.6cm" text:min-label-width="0.6cm"/>
        <style:text-properties fo:font-family="StarSymbol" style:use-window-font-color="true" fo:font-size="45%"/>
      </text:list-level-style-bullet>
      <text:list-level-style-bullet text:level="7" text:bullet-char="●">
        <style:list-level-properties text:space-before="7.8cm" text:min-label-width="0.6cm"/>
        <style:text-properties fo:font-family="StarSymbol" style:use-window-font-color="true" fo:font-size="45%"/>
      </text:list-level-style-bullet>
      <text:list-level-style-bullet text:level="8" text:bullet-char="●">
        <style:list-level-properties text:space-before="9cm" text:min-label-width="0.6cm"/>
        <style:text-properties fo:font-family="StarSymbol" style:use-window-font-color="true" fo:font-size="45%"/>
      </text:list-level-style-bullet>
      <text:list-level-style-bullet text:level="9" text:bullet-char="●">
        <style:list-level-properties text:space-before="10.2cm" text:min-label-width="0.6cm"/>
        <style:text-properties fo:font-family="StarSymbol" style:use-window-font-color="true" fo:font-size="45%"/>
      </text:list-level-style-bullet>
      <text:list-level-style-bullet text:level="10" text:bullet-char="●">
        <style:list-level-properties text:space-before="11.4cm" text:min-label-width="0.6cm"/>
        <style:text-properties fo:font-family="StarSymbol" style:use-window-font-color="true" fo:font-size="45%"/>
      </text:list-level-style-bullet>
    </text:list-style>
  </office:automatic-styles>
  <office:body>
    <office:presentation>
      <draw:page draw:name="page1" draw:style-name="dp1" draw:master-page-name="Default" xml:id="id1" draw:id="id1">
        <office:forms form:automatic-focus="false" form:apply-design-mode="false"/>
        <draw:frame draw:name="Title 1" presentation:style-name="pr1" draw:text-style-name="P2" draw:layer="layout" svg:width="20.264cm" svg:height="5.708cm" svg:x="4.099cm" svg:y="2.924cm" presentation:class="title" presentation:user-transformed="true">
          <draw:text-box>
            <text:p text:style-name="P1">
              <text:span text:style-name="T1">Game Controller for </text:span>
              <text:span text:style-name="T1">
                <text:line-break/>
              </text:span>
              <text:span text:style-name="T1">Pupil-Labs Eyetracker</text:span>
            </text:p>
          </draw:text-box>
        </draw:frame>
        <draw:frame draw:name="Subtitle 2" presentation:style-name="pr2" draw:text-style-name="P2" draw:layer="layout" svg:width="6.993cm" svg:height="4.906cm" svg:x="11.007cm" svg:y="11.218cm" presentation:class="subtitle" presentation:user-transformed="true">
          <draw:text-box>
            <text:p text:style-name="P1">
              <text:span text:style-name="T2">Nika Erzen</text:span>
            </text:p>
            <text:p text:style-name="P1">
              <text:span text:style-name="T2">Anej Placer</text:span>
            </text:p>
            <text:p text:style-name="P1">
              <text:span text:style-name="T2">Kevin Sedevcic</text:span>
            </text:p>
            <text:p text:style-name="P1">
              <text:span text:style-name="T2"/>
            </text:p>
          </draw:text-box>
        </draw:frame>
        <anim:par smil:dur="indefinite" smil:restart="never" presentation:node-type="timing-root">
          <anim:par smil:begin="id1.begin">
            <anim:transitionFilter smil:dur="3s" smil:type="fade" smil:subtype="crossfade"/>
          </anim:par>
          <anim:seq smil:dur="0s" presentation:node-type="main-sequence"/>
        </anim:par>
        <presentation:notes draw:style-name="dp2">
          <draw:page-thumbnail draw:name="Slide Image Placeholder 1" draw:style-name="gr1" draw:layer="layout" svg:width="12.699cm" svg:height="9.524cm" svg:x="3.175cm" svg:y="1.905cm" draw:page-number="1" presentation:class="page"/>
          <draw:frame draw:name="Notes Placeholder 2" presentation:style-name="pr3" draw:text-style-name="P2" draw:layer="layout" svg:width="15.239cm" svg:height="11.429cm" svg:x="1.905cm" svg:y="12.065cm" presentation:class="notes" presentation:user-transformed="true">
            <draw:text-box>
              <text:p text:style-name="P3">
                <text:span text:style-name="T3">This template can be used as a starter file for presenting training materials in a group setting.</text:span>
              </text:p>
              <text:p text:style-name="P3">
                <text:span text:style-name="T3"/>
              </text:p>
              <text:p text:style-name="P3">
                <text:span text:style-name="T4">Sections</text:span>
              </text:p>
              <text:p text:style-name="P3">
                <text:span text:style-name="T5">Right-click on a slide to add sections. Sections can help to organize your slides or facilitate collaboration between multiple authors.</text:span>
              </text:p>
              <text:p text:style-name="P3">
                <text:span text:style-name="T4"/>
              </text:p>
              <text:p text:style-name="P3">
                <text:span text:style-name="T4">Notes</text:span>
              </text:p>
              <text:p text:style-name="P3">
                <text:span text:style-name="T5">Use the Notes section for delivery notes or to provide additional details for the audience. View these notes in Presentation View during your presentation. </text:span>
              </text:p>
              <text:p text:style-name="P3">
                <text:span text:style-name="T5">Keep in mind the font size (important for accessibility, visibility, videotaping, and online production)</text:span>
              </text:p>
              <text:p text:style-name="P3">
                <text:span text:style-name="T5"/>
              </text:p>
              <text:p text:style-name="P3">
                <text:span text:style-name="T4">Coordinated colors </text:span>
              </text:p>
              <text:p text:style-name="P3">
                <text:span text:style-name="T5">Pay particular attention to the graphs, charts, and text boxes. </text:span>
              </text:p>
              <text:p text:style-name="P3">
                <text:span text:style-name="T5">Consider that attendees will print in black and white or grayscale. Run a test print to make sure your colors work when printed in pure black and white and grayscale.</text:span>
              </text:p>
              <text:p text:style-name="P3">
                <text:span text:style-name="T5"/>
              </text:p>
              <text:p text:style-name="P3">
                <text:span text:style-name="T4">Graphics, tables, and graphs</text:span>
              </text:p>
              <text:p text:style-name="P3">
                <text:span text:style-name="T5">Keep it simple: If possible, use consistent, non-distracting styles and colors.</text:span>
              </text:p>
              <text:p text:style-name="P3">
                <text:span text:style-name="T5">Label all graphs and tables.</text:span>
              </text:p>
              <text:p text:style-name="P3">
                <text:span text:style-name="T5"/>
              </text:p>
              <text:p text:style-name="P3">
                <text:span text:style-name="T5"/>
              </text:p>
              <text:p text:style-name="P3">
                <text:span text:style-name="T5"/>
              </text:p>
            </draw:text-box>
          </draw:frame>
          <draw:frame draw:name="Slide Number Placeholder 3" presentation:style-name="pr4" draw:text-style-name="P5" draw:layer="layout" svg:width="8.254cm" svg:height="1.269cm" svg:x="10.791cm" svg:y="24.126cm" presentation:class="page-number" presentation:user-transformed="true">
            <draw:text-box>
              <text:p text:style-name="P4">
                <text:span text:style-name="T6">
                  <text:page-number>&lt;number&gt;</text:page-number>
                </text:span>
              </text:p>
            </draw:text-box>
          </draw:frame>
        </presentation:notes>
      </draw:page>
      <draw:page draw:name="Summary" draw:style-name="dp3" draw:master-page-name="Default_20_1" xml:id="id2" draw:id="id2">
        <draw:frame draw:name="Title 1" presentation:style-name="pr5" draw:text-style-name="P2" draw:layer="layout" svg:width="22.436cm" svg:height="3.174cm" svg:x="2.117cm" svg:y="0.749cm" presentation:class="title" presentation:user-transformed="true">
          <draw:text-box>
            <text:p text:style-name="P1">
              <text:span text:style-name="T1">Goals</text:span>
            </text:p>
          </draw:text-box>
        </draw:frame>
        <draw:frame draw:name="Content Placeholder 4" presentation:style-name="pr6" draw:text-style-name="P2" draw:layer="layout" svg:width="22.436cm" svg:height="11.936cm" svg:x="2.117cm" svg:y="4.434cm" presentation:class="outline" presentation:user-transformed="true">
          <draw:text-box>
            <text:list text:style-name="L5">
              <text:list-item>
                <text:p text:style-name="P6">
                  <text:span text:style-name="T7">Creation of Pupil-Labs Eye Tracker plugin to play any game.</text:span>
                </text:p>
              </text:list-item>
            </text:list>
            <text:p text:style-name="P6">
              <text:span text:style-name="T7"/>
            </text:p>
            <text:list text:continue-numbering="true" text:style-name="L5">
              <text:list-item>
                <text:p text:style-name="P6">
                  <text:span text:style-name="T7">Recognition of simple and advanced commands and their execution.</text:span>
                </text:p>
              </text:list-item>
            </text:list>
            <text:p text:style-name="P6">
              <text:span text:style-name="T7"/>
            </text:p>
            <text:p text:style-name="P6">
              <text:span text:style-name="T7"/>
            </text:p>
          </draw:text-box>
        </draw:frame>
        <draw:frame draw:name="Picture 2" draw:style-name="gr2" draw:text-style-name="P7" draw:layer="layout" svg:width="4.857cm" svg:height="7.277cm" svg:x="19.743cm" svg:y="10.923cm">
          <draw:image xlink:href="Pictures/1000000000000125000001B700DB7424.png" xlink:type="simple" xlink:show="embed" xlink:actuate="onLoad">
            <text:p/>
          </draw:image>
        </draw:frame>
        <anim:par smil:dur="indefinite" smil:restart="never" presentation:node-type="timing-root">
          <anim:par smil:begin="id2.begin">
            <anim:transitionFilter smil:dur="3s" smil:type="barWipe" smil:subtype="topToBottom"/>
          </anim:par>
          <anim:seq smil:dur="0s" presentation:node-type="main-sequence"/>
        </anim:par>
        <presentation:notes draw:style-name="dp2">
          <draw:page-thumbnail draw:name="Slide Image Placeholder 1" draw:style-name="gr1" draw:layer="layout" svg:width="12.699cm" svg:height="9.524cm" svg:x="3.175cm" svg:y="1.905cm" draw:page-number="2" presentation:class="page"/>
          <draw:frame draw:name="Notes Placeholder 2" presentation:style-name="pr7" draw:text-style-name="P2" draw:layer="layout" svg:width="15.239cm" svg:height="11.429cm" svg:x="1.905cm" svg:y="12.065cm" presentation:class="notes" presentation:user-transformed="true">
            <draw:text-box>
              <text:p text:style-name="P8">
                <text:span text:style-name="T3">Give a brief overview of the presentation. Describe the major focus of the presentation and why it is important.</text:span>
              </text:p>
              <text:p text:style-name="P8">
                <text:span text:style-name="T3">Introduce each of the major topics.</text:span>
              </text:p>
              <text:p text:style-name="P8">
                <text:span text:style-name="T3">To provide a road map for the audience, you can repeat this Overview slide throughout the presentation, highlighting the particular topic you will discuss next.</text:span>
              </text:p>
            </draw:text-box>
          </draw:frame>
          <draw:frame draw:name="Slide Number Placeholder 3" presentation:style-name="pr8" draw:text-style-name="P5" draw:layer="layout" svg:width="8.254cm" svg:height="1.269cm" svg:x="10.791cm" svg:y="24.126cm" presentation:class="page-number" presentation:user-transformed="true">
            <draw:text-box>
              <text:p text:style-name="P4">
                <text:span text:style-name="T6">
                  <text:page-number>&lt;number&gt;</text:page-number>
                </text:span>
              </text:p>
            </draw:text-box>
          </draw:frame>
        </presentation:notes>
      </draw:page>
      <draw:page draw:name="Pupil Labs Eye-tracker" draw:style-name="dp4" draw:master-page-name="Default_20_2" presentation:presentation-page-layout-name="AL1T19" xml:id="id3" draw:id="id3">
        <draw:custom-shape draw:name="TextBox 6" draw:style-name="gr3" draw:text-style-name="P10" draw:layer="layout" svg:width="22.801cm" svg:height="13.801cm" svg:x="2.399cm" svg:y="4.599cm">
          <text:list text:style-name="L7">
            <text:list-item>
              <text:p text:style-name="P9">
                <text:span text:style-name="T7">Update gaze positions every frame.</text:span>
              </text:p>
            </text:list-item>
          </text:list>
          <text:p text:style-name="P9">
            <text:span text:style-name="T7"/>
          </text:p>
          <text:list text:continue-numbering="true" text:style-name="L7">
            <text:list-item>
              <text:p text:style-name="P9">
                <text:span text:style-name="T7">Smoothing filter for less noise in the gaze path.</text:span>
              </text:p>
            </text:list-item>
          </text:list>
          <text:p text:style-name="P9">
            <text:span text:style-name="T7"/>
          </text:p>
          <text:list text:continue-numbering="true" text:style-name="L7">
            <text:list-item>
              <text:p text:style-name="P9">
                <text:span text:style-name="T7">Gaze history for processing and recognition of actions.</text:span>
              </text:p>
              <text:p text:style-name="P9">
                <text:span text:style-name="T7"/>
              </text:p>
            </text:list-item>
            <text:list-item>
              <text:p text:style-name="P9">
                <text:span text:style-name="T7">XTE for keypress simulation.</text:span>
              </text:p>
              <text:p text:style-name="P9">
                <text:span text:style-name="T7"/>
              </text:p>
            </text:list-item>
          </text:list>
          <text:p text:style-name="P9">
            <text:span text:style-name="T7"/>
          </text:p>
          <text:p text:style-name="P9">
            <text:span text:style-name="T7"/>
          </text:p>
          <text:p text:style-name="P9">
            <text:span text:style-name="T7"/>
          </text:p>
          <draw:enhanced-geometry svg:viewBox="0 0 21600 21600" draw:mirror-horizontal="false" draw:mirror-vertical="false" draw:type="rectangle" draw:enhanced-path="M 0 0 L 21600 0 21600 21600 0 21600 0 0 Z N"/>
        </draw:custom-shape>
        <draw:frame draw:name="Title 1" presentation:style-name="pr9" draw:text-style-name="P2" draw:layer="layout" svg:width="17.853cm" svg:height="3.174cm" svg:x="4.547cm" svg:y="0.826cm" presentation:class="title" presentation:user-transformed="true">
          <draw:text-box>
            <text:p text:style-name="P1">
              <text:span text:style-name="T1">The Plugin</text:span>
            </text:p>
          </draw:text-box>
        </draw:frame>
        <anim:par smil:dur="indefinite" smil:restart="never" presentation:node-type="timing-root">
          <anim:par smil:begin="id3.begin">
            <anim:transitionFilter smil:dur="3s" smil:type="pushWipe" smil:subtype="fromLeft"/>
          </anim:par>
          <anim:seq smil:dur="0s" presentation:node-type="main-sequence"/>
        </anim:par>
        <presentation:notes draw:style-name="dp2">
          <draw:page-thumbnail draw:name="Slide Image Placeholder 1" draw:style-name="gr1" draw:layer="layout" svg:width="12.699cm" svg:height="9.524cm" svg:x="3.175cm" svg:y="1.905cm" draw:page-number="3" presentation:class="page"/>
          <draw:frame draw:name="Notes Placeholder 2" presentation:style-name="pr10" draw:text-style-name="P2" draw:layer="layout" svg:width="15.239cm" svg:height="11.429cm" svg:x="1.905cm" svg:y="12.065cm" presentation:class="notes" presentation:user-transformed="true">
            <draw:text-box>
              <text:p/>
            </draw:text-box>
          </draw:frame>
          <draw:frame draw:name="Slide Number Placeholder 3" presentation:style-name="pr11" draw:text-style-name="P5" draw:layer="layout" svg:width="8.254cm" svg:height="1.269cm" svg:x="10.791cm" svg:y="24.126cm" presentation:class="page-number" presentation:user-transformed="true">
            <draw:text-box>
              <text:p text:style-name="P4">
                <text:span text:style-name="T6">
                  <text:page-number>&lt;number&gt;</text:page-number>
                </text:span>
              </text:p>
            </draw:text-box>
          </draw:frame>
        </presentation:notes>
      </draw:page>
      <draw:page draw:name="Positions and simple actions" draw:style-name="dp4" draw:master-page-name="Default_20_2" presentation:presentation-page-layout-name="AL1T19" xml:id="id4" draw:id="id4">
        <draw:custom-shape draw:name="TextBox 6" draw:style-name="gr4" draw:text-style-name="P10" draw:layer="layout" svg:width="24.101cm" svg:height="13.81cm" svg:x="1.699cm" svg:y="4.2cm">
          <text:list text:style-name="L8">
            <text:list-header>
              <text:p text:style-name="P9">
                <text:span text:style-name="T7"/>
              </text:p>
            </text:list-header>
          </text:list>
          <text:p text:style-name="P9">
            <text:span text:style-name="T7"/>
          </text:p>
          <draw:enhanced-geometry svg:viewBox="0 0 21600 21600" draw:type="rectangle" draw:enhanced-path="M 0 0 L 21600 0 21600 21600 0 21600 0 0 Z N"/>
        </draw:custom-shape>
        <draw:frame draw:name="Title 1" presentation:style-name="pr12" draw:text-style-name="P2" draw:layer="layout" svg:width="19.253cm" svg:height="3.174cm" svg:x="5.747cm" svg:y="0.626cm" presentation:class="title" presentation:user-transformed="true">
          <draw:text-box>
            <text:p text:style-name="P1">
              <text:span text:style-name="T1">Simple Action Layout</text:span>
            </text:p>
          </draw:text-box>
        </draw:frame>
        <draw:frame draw:name="Picture 2" draw:style-name="gr2" draw:text-style-name="P7" draw:layer="layout" svg:width="13.2cm" svg:height="7.218cm" svg:x="6.8cm" svg:y="10.982cm">
          <draw:image xlink:href="Pictures/1000000000000339000001C354C6BEBC.png" xlink:type="simple" xlink:show="embed" xlink:actuate="onLoad">
            <text:p/>
          </draw:image>
        </draw:frame>
        <draw:frame draw:name="Content Placeholder 4" presentation:style-name="pr13" draw:text-style-name="P2" draw:layer="layout" svg:width="22.436cm" svg:height="11.936cm" svg:x="2cm" svg:y="3cm" presentation:class="outline" presentation:user-transformed="true">
          <draw:text-box>
            <text:list text:style-name="L5">
              <text:list-item>
                <text:p text:style-name="P6">
                  <text:span text:style-name="T7">Position history.</text:span>
                </text:p>
              </text:list-item>
            </text:list>
            <text:list text:style-name="L9">
              <text:list-item>
                <text:list>
                  <text:list-item>
                    <text:p text:style-name="P11">
                      <text:span text:style-name="T7">
                        Deleting (a portion of) history when 
                        <text:s/>
                        an action is recognized.
                      </text:span>
                    </text:p>
                  </text:list-item>
                </text:list>
              </text:list-item>
            </text:list>
            <text:list text:style-name="L5">
              <text:list-item>
                <text:p text:style-name="P6">
                  <text:span text:style-name="T7">Detection of actions.</text:span>
                </text:p>
              </text:list-item>
            </text:list>
            <text:list text:style-name="L9">
              <text:list-item>
                <text:list>
                  <text:list-item>
                    <text:p text:style-name="P11">
                      <text:span text:style-name="T7">Localization parameter.</text:span>
                    </text:p>
                  </text:list-item>
                </text:list>
              </text:list-item>
            </text:list>
            <text:p text:style-name="P6">
              <text:span text:style-name="T7"/>
            </text:p>
            <text:p text:style-name="P6">
              <text:span text:style-name="T7"/>
            </text:p>
          </draw:text-box>
        </draw:frame>
        <anim:par smil:dur="indefinite" smil:restart="never" presentation:node-type="timing-root">
          <anim:par smil:begin="id4.begin">
            <anim:transitionFilter smil:dur="3s" smil:type="pushWipe" smil:subtype="fromLeft"/>
          </anim:par>
          <anim:seq smil:dur="0s" presentation:node-type="main-sequence"/>
        </anim:par>
        <presentation:notes draw:style-name="dp2">
          <draw:page-thumbnail draw:name="Slide Image Placeholder 1" draw:style-name="gr1" draw:layer="layout" svg:width="12.699cm" svg:height="9.524cm" svg:x="3.175cm" svg:y="1.905cm" draw:page-number="4" presentation:class="page"/>
          <draw:frame draw:name="Notes Placeholder 2" presentation:style-name="pr10" draw:text-style-name="P2" draw:layer="layout" svg:width="15.239cm" svg:height="11.429cm" svg:x="1.905cm" svg:y="12.065cm" presentation:class="notes" presentation:user-transformed="true">
            <draw:text-box>
              <text:p/>
            </draw:text-box>
          </draw:frame>
          <draw:frame draw:name="Slide Number Placeholder 3" presentation:style-name="pr11" draw:text-style-name="P5" draw:layer="layout" svg:width="8.254cm" svg:height="1.269cm" svg:x="10.791cm" svg:y="24.126cm" presentation:class="page-number" presentation:user-transformed="true">
            <draw:text-box>
              <text:p text:style-name="P4">
                <text:span text:style-name="T6">
                  <text:page-number>&lt;number&gt;</text:page-number>
                </text:span>
              </text:p>
            </draw:text-box>
          </draw:frame>
        </presentation:notes>
      </draw:page>
      <draw:page draw:name="Special action" draw:style-name="dp5" draw:master-page-name="Default_20_2" presentation:presentation-page-layout-name="AL1T19" xml:id="id5" draw:id="id5">
        <draw:custom-shape draw:name="TextBox 6" draw:style-name="gr5" draw:text-style-name="P2" draw:layer="layout" svg:width="17.601cm" svg:height="13.286cm" svg:x="1.699cm" svg:y="4.724cm">
          <text:list text:style-name="L8">
            <text:list-header>
              <text:p text:style-name="P9">
                <text:span text:style-name="T7"/>
              </text:p>
            </text:list-header>
          </text:list>
          <text:p text:style-name="P9">
            <text:span text:style-name="T7"/>
          </text:p>
          <draw:enhanced-geometry svg:viewBox="0 0 21600 21600" draw:type="rectangle" draw:enhanced-path="M 0 0 L 21600 0 21600 21600 0 21600 0 0 Z N"/>
        </draw:custom-shape>
        <draw:frame draw:name="Title 1" presentation:style-name="pr12" draw:text-style-name="P2" draw:layer="layout" svg:width="19.253cm" svg:height="3.174cm" svg:x="8cm" svg:y="0.826cm" presentation:class="title" presentation:user-transformed="true">
          <draw:text-box>
            <text:p text:style-name="P1">
              <text:span text:style-name="T1">Special Actions</text:span>
            </text:p>
          </draw:text-box>
        </draw:frame>
        <draw:frame draw:style-name="gr6" draw:text-style-name="P12" draw:layer="layout" svg:width="21.83cm" svg:height="12.039cm" svg:x="2.17cm" svg:y="4.2cm">
          <draw:image xlink:href="Pictures/1000000000000339000001C7ABD9F63C.png" xlink:type="simple" xlink:show="embed" xlink:actuate="onLoad">
            <text:p/>
          </draw:image>
        </draw:frame>
        <anim:par smil:dur="indefinite" smil:restart="never" presentation:node-type="timing-root">
          <anim:par smil:begin="id5.begin">
            <anim:transitionFilter smil:dur="3s" smil:type="pushWipe" smil:subtype="fromLeft"/>
          </anim:par>
          <anim:seq smil:dur="0s" presentation:node-type="main-sequence"/>
        </anim:par>
        <presentation:notes draw:style-name="dp2">
          <draw:page-thumbnail draw:name="Slide Image Placeholder 1" draw:style-name="gr1" draw:layer="layout" svg:width="12.699cm" svg:height="9.524cm" svg:x="3.175cm" svg:y="1.905cm" draw:page-number="5" presentation:class="page"/>
          <draw:frame draw:name="Notes Placeholder 2" presentation:style-name="pr10" draw:text-style-name="P2" draw:layer="layout" svg:width="15.239cm" svg:height="11.429cm" svg:x="1.905cm" svg:y="12.065cm" presentation:class="notes" presentation:user-transformed="true">
            <draw:text-box>
              <text:p/>
            </draw:text-box>
          </draw:frame>
          <draw:frame draw:name="Slide Number Placeholder 3" presentation:style-name="pr11" draw:text-style-name="P5" draw:layer="layout" svg:width="8.254cm" svg:height="1.269cm" svg:x="10.791cm" svg:y="24.126cm" presentation:class="page-number" presentation:user-transformed="true">
            <draw:text-box>
              <text:p text:style-name="P4">
                <text:span text:style-name="T6">
                  <text:page-number>&lt;number&gt;</text:page-number>
                </text:span>
              </text:p>
            </draw:text-box>
          </draw:frame>
        </presentation:notes>
      </draw:page>
      <draw:page draw:name="Goals" draw:style-name="dp4" draw:master-page-name="Default_20_2" presentation:presentation-page-layout-name="AL1T19" xml:id="id6" draw:id="id6">
        <draw:frame draw:name="Title 1" presentation:style-name="pr12" draw:text-style-name="P2" draw:layer="layout" svg:width="19.253cm" svg:height="3.174cm" svg:x="9.2cm" svg:y="0.626cm" presentation:class="title" presentation:user-transformed="true">
          <draw:text-box>
            <text:p text:style-name="P1">
              <text:span text:style-name="T1">Problems</text:span>
            </text:p>
          </draw:text-box>
        </draw:frame>
        <draw:frame draw:name="Content Placeholder 4" presentation:style-name="pr13" draw:text-style-name="P2" draw:layer="layout" svg:width="22.436cm" svg:height="11.936cm" svg:x="2.2cm" svg:y="4cm" presentation:class="outline" presentation:user-transformed="true">
          <draw:text-box>
            <text:list text:style-name="L5">
              <text:list-item>
                <text:p text:style-name="P6">
                  <text:span text:style-name="T7">Eye-Tracker doesn't work reliably in different setups</text:span>
                </text:p>
                <text:list>
                  <text:list-item>
                    <text:p text:style-name="P11">
                      <text:span text:style-name="T7">Eye camera doesn't work.</text:span>
                    </text:p>
                  </text:list-item>
                  <text:list-item>
                    <text:p text:style-name="P11">
                      <text:span text:style-name="T7">Calibration doesn't work.</text:span>
                    </text:p>
                  </text:list-item>
                  <text:list-item>
                    <text:p text:style-name="P11">
                      <text:span text:style-name="T7">No gaze detected.</text:span>
                    </text:p>
                  </text:list-item>
                </text:list>
              </text:list-item>
            </text:list>
            <text:p text:style-name="P6">
              <text:span text:style-name="T7"/>
            </text:p>
            <text:list text:continue-numbering="true" text:style-name="L5">
              <text:list-item>
                <text:p text:style-name="P6">
                  <text:span text:style-name="T7">Solution</text:span>
                </text:p>
                <text:list>
                  <text:list-item>
                    <text:p text:style-name="P11">
                      <text:span text:style-name="T7">Simple calibration.</text:span>
                    </text:p>
                  </text:list-item>
                  <text:list-item>
                    <text:p text:style-name="P11">
                      <text:span text:style-name="T7">Throw in the towel.</text:span>
                    </text:p>
                  </text:list-item>
                </text:list>
              </text:list-item>
            </text:list>
            <text:p text:style-name="P6">
              <text:span text:style-name="T7"/>
            </text:p>
            <text:p text:style-name="P6">
              <text:span text:style-name="T7"/>
            </text:p>
          </draw:text-box>
        </draw:frame>
        <anim:par smil:dur="indefinite" smil:restart="never" presentation:node-type="timing-root">
          <anim:par smil:begin="id6.begin">
            <anim:transitionFilter smil:dur="3s" smil:type="pushWipe" smil:subtype="fromLeft"/>
          </anim:par>
          <anim:seq smil:dur="0s" presentation:node-type="main-sequence"/>
        </anim:par>
        <presentation:notes draw:style-name="dp2">
          <draw:page-thumbnail draw:name="Slide Image Placeholder 1" draw:style-name="gr1" draw:layer="layout" svg:width="12.699cm" svg:height="9.524cm" svg:x="3.175cm" svg:y="1.905cm" draw:page-number="6" presentation:class="page"/>
          <draw:frame draw:name="Notes Placeholder 2" presentation:style-name="pr10" draw:text-style-name="P2" draw:layer="layout" svg:width="15.239cm" svg:height="11.429cm" svg:x="1.905cm" svg:y="12.065cm" presentation:class="notes" presentation:user-transformed="true">
            <draw:text-box>
              <text:p/>
            </draw:text-box>
          </draw:frame>
          <draw:frame draw:name="Slide Number Placeholder 3" presentation:style-name="pr11" draw:text-style-name="P5" draw:layer="layout" svg:width="8.254cm" svg:height="1.269cm" svg:x="10.791cm" svg:y="24.126cm" presentation:class="page-number" presentation:user-transformed="true">
            <draw:text-box>
              <text:p text:style-name="P4">
                <text:span text:style-name="T6">
                  <text:page-number>&lt;number&gt;</text:page-number>
                </text:span>
              </text:p>
            </draw:text-box>
          </draw:frame>
        </presentation:notes>
      </draw:page>
      <draw:page draw:name="page7" draw:style-name="dp4" draw:master-page-name="Default" xml:id="id7" draw:id="id7">
        <draw:frame draw:name="Title 1" presentation:style-name="pr1" draw:text-style-name="P2" draw:layer="layout" svg:width="14.303cm" svg:height="4.082cm" svg:x="7.197cm" svg:y="6.35cm" presentation:class="title" presentation:user-transformed="true">
          <draw:text-box>
            <text:p text:style-name="P1">
              <text:span text:style-name="T1">Thank you.</text:span>
            </text:p>
          </draw:text-box>
        </draw:frame>
        <anim:par smil:dur="indefinite" smil:restart="never" presentation:node-type="timing-root">
          <anim:par smil:begin="id7.begin">
            <anim:transitionFilter smil:dur="3s" smil:type="pushWipe" smil:subtype="fromLeft"/>
          </anim:par>
          <anim:seq smil:dur="0s" presentation:node-type="main-sequence"/>
        </anim:par>
        <presentation:notes draw:style-name="dp2">
          <draw:page-thumbnail draw:name="Slide Image Placeholder 1" draw:style-name="gr1" draw:layer="layout" svg:width="12.699cm" svg:height="9.524cm" svg:x="3.175cm" svg:y="1.905cm" draw:page-number="7" presentation:class="page"/>
          <draw:frame draw:name="Notes Placeholder 2" presentation:style-name="pr14" draw:text-style-name="P2" draw:layer="layout" svg:width="15.239cm" svg:height="11.429cm" svg:x="1.905cm" svg:y="12.065cm" presentation:class="notes" presentation:user-transformed="true">
            <draw:text-box>
              <text:p/>
            </draw:text-box>
          </draw:frame>
          <draw:frame draw:name="Slide Number Placeholder 3" presentation:style-name="pr4" draw:text-style-name="P5" draw:layer="layout" svg:width="8.254cm" svg:height="1.269cm" svg:x="10.791cm" svg:y="24.126cm" presentation:class="page-number" presentation:user-transformed="true">
            <draw:text-box>
              <text:p text:style-name="P4">
                <text:span text:style-name="T6">
                  <text:page-number>&lt;number&gt;</text:page-number>
                </text:span>
              </text:p>
            </draw:text-box>
          </draw:frame>
        </presentation:notes>
      </draw:page>
      <presentation:settings presentation:mouse-visible="false"/>
    </office:presentation>
  </office:body>
</office:document-content>
</file>

<file path=meta.xml><?xml version="1.0" encoding="utf-8"?>
<office:document-meta xmlns:office="urn:oasis:names:tc:opendocument:xmlns:office:1.0" xmlns:xlink="http://www.w3.org/1999/xlink" xmlns:dc="http://purl.org/dc/elements/1.1/" xmlns:meta="urn:oasis:names:tc:opendocument:xmlns:meta:1.0" xmlns:presentation="urn:oasis:names:tc:opendocument:xmlns:presentation:1.0" xmlns:ooo="http://openoffice.org/2004/office" xmlns:smil="urn:oasis:names:tc:opendocument:xmlns:smil-compatible:1.0" xmlns:anim="urn:oasis:names:tc:opendocument:xmlns:animation:1.0" xmlns:grddl="http://www.w3.org/2003/g/data-view#" xmlns:officeooo="http://openoffice.org/2009/office" xmlns:drawooo="http://openoffice.org/2010/draw" office:version="1.2">
  <office:meta>
    <dc:date>2016-06-08T01:14:25.55</dc:date>
    <dc:creator>Anej Placer</dc:creator>
    <meta:generator>OpenOffice/4.1.1$Win32 OpenOffice.org_project/411m6$Build-9775</meta:generator>
    <meta:document-statistic meta:object-count="87"/>
  </office:meta>
</office:document-meta>
</file>

<file path=settings.xml><?xml version="1.0" encoding="utf-8"?>
<office:document-settings xmlns:office="urn:oasis:names:tc:opendocument:xmlns:office:1.0" xmlns:xlink="http://www.w3.org/1999/xlink" xmlns:presentation="urn:oasis:names:tc:opendocument:xmlns:presentation:1.0" xmlns:config="urn:oasis:names:tc:opendocument:xmlns:config:1.0" xmlns:ooo="http://openoffice.org/2004/office" xmlns:smil="urn:oasis:names:tc:opendocument:xmlns:smil-compatible:1.0" xmlns:anim="urn:oasis:names:tc:opendocument:xmlns:animation:1.0" xmlns:officeooo="http://openoffice.org/2009/office" xmlns:drawooo="http://openoffice.org/2010/draw" office:version="1.2">
  <office:settings>
    <config:config-item-set config:name="ooo:view-settings">
      <config:config-item config:name="VisibleAreaTop" config:type="int">-1970</config:config-item>
      <config:config-item config:name="VisibleAreaLeft" config:type="int">113</config:config-item>
      <config:config-item config:name="VisibleAreaWidth" config:type="int">26261</config:config-item>
      <config:config-item config:name="VisibleAreaHeight" config:type="int">23081</config:config-item>
      <config:config-item-map-indexed config:name="Views">
        <config:config-item-map-entry>
          <config:config-item config:name="ViewId" config:type="string">view1</config:config-item>
          <config:config-item config:name="GridIsVisible" config:type="boolean">false</config:config-item>
          <config:config-item config:name="GridIsFront" config:type="boolean">false</config:config-item>
          <config:config-item config:name="IsSnapToGrid" config:type="boolean">true</config:config-item>
          <config:config-item config:name="IsSnapToPageMargins" config:type="boolean">true</config:config-item>
          <config:config-item config:name="IsSnapToSnapLines" config:type="boolean">true</config:config-item>
          <config:config-item config:name="IsSnapToObjectFrame" config:type="boolean">true</config:config-item>
          <config:config-item config:name="IsSnapToObjectPoints" config:type="boolean">false</config:config-item>
          <config:config-item config:name="IsPlusHandlesAlwaysVisible" config:type="boolean">false</config:config-item>
          <config:config-item config:name="IsFrameDragSingles" config:type="boolean">true</config:config-item>
          <config:config-item config:name="EliminatePolyPointLimitAngle" config:type="int">1500</config:config-item>
          <config:config-item config:name="IsEliminatePolyPoints" config:type="boolean">false</config:config-item>
          <config:config-item config:name="VisibleLayers" config:type="base64Binary">//////////////////////////////////////////8=</config:config-item>
          <config:config-item config:name="PrintableLayers" config:type="base64Binary">//////////////////////////////////////////8=</config:config-item>
          <config:config-item config:name="LockedLayers" config:type="base64Binary"/>
          <config:config-item config:name="NoAttribs" config:type="boolean">false</config:config-item>
          <config:config-item config:name="NoColors" config:type="boolean">true</config:config-item>
          <config:config-item config:name="RulerIsVisible" config:type="boolean">false</config:config-item>
          <config:config-item config:name="PageKind" config:type="short">0</config:config-item>
          <config:config-item config:name="SelectedPage" config:type="short">6</config:config-item>
          <config:config-item config:name="IsLayerMode" config:type="boolean">false</config:config-item>
          <config:config-item config:name="IsBigHandles" config:type="boolean">true</config:config-item>
          <config:config-item config:name="IsDoubleClickTextEdit" config:type="boolean">true</config:config-item>
          <config:config-item config:name="IsClickChangeRotation" config:type="boolean">true</config:config-item>
          <config:config-item config:name="SlidesPerRow" config:type="short">4</config:config-item>
          <config:config-item config:name="EditModeStandard" config:type="int">0</config:config-item>
          <config:config-item config:name="EditModeNotes" config:type="int">0</config:config-item>
          <config:config-item config:name="EditModeHandout" config:type="int">1</config:config-item>
          <config:config-item config:name="VisibleAreaTop" config:type="int">-1970</config:config-item>
          <config:config-item config:name="VisibleAreaLeft" config:type="int">113</config:config-item>
          <config:config-item config:name="VisibleAreaWidth" config:type="int">26262</config:config-item>
          <config:config-item config:name="VisibleAreaHeight" config:type="int">23082</config:config-item>
          <config:config-item config:name="GridCoarseWidth" config:type="int">2000</config:config-item>
          <config:config-item config:name="GridCoarseHeight" config:type="int">2000</config:config-item>
          <config:config-item config:name="GridFineWidth" config:type="int">200</config:config-item>
          <config:config-item config:name="GridFineHeight" config:type="int">200</config:config-item>
          <config:config-item config:name="GridSnapWidthXNumerator" config:type="int">200</config:config-item>
          <config:config-item config:name="GridSnapWidthXDenominator" config:type="int">1</config:config-item>
          <config:config-item config:name="GridSnapWidthYNumerator" config:type="int">200</config:config-item>
          <config:config-item config:name="GridSnapWidthYDenominator" config:type="int">1</config:config-item>
          <config:config-item config:name="IsAngleSnapEnabled" config:type="boolean">false</config:config-item>
          <config:config-item config:name="SnapAngle" config:type="int">1500</config:config-item>
          <config:config-item config:name="ZoomOnPage" config:type="boolean">true</config:config-item>
        </config:config-item-map-entry>
      </config:config-item-map-indexed>
    </config:config-item-set>
    <config:config-item-set config:name="ooo:configuration-settings">
      <config:config-item config:name="ApplyUserData" config:type="boolean">true</config:config-item>
      <config:config-item config:name="BitmapTableURL" config:type="string">$(user)/config/standard.sob</config:config-item>
      <config:config-item config:name="CharacterCompressionType" config:type="short">0</config:config-item>
      <config:config-item config:name="ColorTableURL" config:type="string">$(user)/config/standard.soc</config:config-item>
      <config:config-item config:name="DashTableURL" config:type="string">$(user)/config/standard.sod</config:config-item>
      <config:config-item config:name="DefaultTabStop" config:type="int">1250</config:config-item>
      <config:config-item-map-indexed config:name="ForbiddenCharacters">
        <config:config-item-map-entry>
          <config:config-item config:name="Language" config:type="string">en</config:config-item>
          <config:config-item config:name="Country" config:type="string">US</config:config-item>
          <config:config-item config:name="Variant" config:type="string"/>
          <config:config-item config:name="BeginLine" config:type="string"/>
          <config:config-item config:name="EndLine" config:type="string"/>
        </config:config-item-map-entry>
        <config:config-item-map-entry>
          <config:config-item config:name="Language" config:type="string">sl</config:config-item>
          <config:config-item config:name="Country" config:type="string">SI</config:config-item>
          <config:config-item config:name="Variant" config:type="string"/>
          <config:config-item config:name="BeginLine" config:type="string"/>
          <config:config-item config:name="EndLine" config:type="string"/>
        </config:config-item-map-entry>
      </config:config-item-map-indexed>
      <config:config-item config:name="GradientTableURL" config:type="string">$(user)/config/standard.sog</config:config-item>
      <config:config-item config:name="HandoutsHorizontal" config:type="boolean">true</config:config-item>
      <config:config-item config:name="HatchTableURL" config:type="string">$(user)/config/standard.soh</config:config-item>
      <config:config-item config:name="IsKernAsianPunctuation" config:type="boolean">false</config:config-item>
      <config:config-item config:name="IsPrintBooklet" config:type="boolean">false</config:config-item>
      <config:config-item config:name="IsPrintBookletBack" config:type="boolean">true</config:config-item>
      <config:config-item config:name="IsPrintBookletFront" config:type="boolean">true</config:config-item>
      <config:config-item config:name="IsPrintDate" config:type="boolean">false</config:config-item>
      <config:config-item config:name="IsPrintDrawing" config:type="boolean">true</config:config-item>
      <config:config-item config:name="IsPrintFitPage" config:type="boolean">false</config:config-item>
      <config:config-item config:name="IsPrintHandout" config:type="boolean">false</config:config-item>
      <config:config-item config:name="IsPrintHiddenPages" config:type="boolean">true</config:config-item>
      <config:config-item config:name="IsPrintNotes" config:type="boolean">false</config:config-item>
      <config:config-item config:name="IsPrintOutline" config:type="boolean">false</config:config-item>
      <config:config-item config:name="IsPrintPageName" config:type="boolean">false</config:config-item>
      <config:config-item config:name="IsPrintTilePage" config:type="boolean">false</config:config-item>
      <config:config-item config:name="IsPrintTime" config:type="boolean">false</config:config-item>
      <config:config-item config:name="LineEndTableURL" config:type="string">$(user)/config/standard.soe</config:config-item>
      <config:config-item config:name="LoadReadonly" config:type="boolean">false</config:config-item>
      <config:config-item config:name="PageNumberFormat" config:type="int">4</config:config-item>
      <config:config-item config:name="ParagraphSummation" config:type="boolean">false</config:config-item>
      <config:config-item config:name="PrintQuality" config:type="int">0</config:config-item>
      <config:config-item config:name="PrinterIndependentLayout" config:type="string">low-resolution</config:config-item>
      <config:config-item config:name="PrinterName" config:type="string"/>
      <config:config-item config:name="PrinterSetup" config:type="base64Binary"/>
      <config:config-item config:name="SaveVersionOnClose" config:type="boolean">false</config:config-item>
      <config:config-item config:name="SlidesPerHandout" config:type="short">6</config:config-item>
      <config:config-item config:name="UpdateFromTemplate" config:type="boolean">true</config:config-item>
    </config:config-item-set>
  </office:settings>
</office:document-settings>
</file>

<file path=styles.xml><?xml version="1.0" encoding="utf-8"?>
<office:document-styles xmlns:office="urn:oasis:names:tc:opendocument:xmlns:office:1.0" xmlns:style="urn:oasis:names:tc:opendocument:xmlns:style:1.0" xmlns:text="urn:oasis:names:tc:opendocument:xmlns:text:1.0" xmlns:table="urn:oasis:names:tc:opendocument:xmlns:table:1.0" xmlns:draw="urn:oasis:names:tc:opendocument:xmlns:drawing:1.0" xmlns:fo="urn:oasis:names:tc:opendocument:xmlns:xsl-fo-compatible:1.0" xmlns:xlink="http://www.w3.org/1999/xlink" xmlns:dc="http://purl.org/dc/elements/1.1/" xmlns:meta="urn:oasis:names:tc:opendocument:xmlns:meta:1.0" xmlns:number="urn:oasis:names:tc:opendocument:xmlns:datastyle:1.0" xmlns:presentation="urn:oasis:names:tc:opendocument:xmlns:presentation:1.0" xmlns:svg="urn:oasis:names:tc:opendocument:xmlns:svg-compatible:1.0" xmlns:chart="urn:oasis:names:tc:opendocument:xmlns:chart:1.0" xmlns:dr3d="urn:oasis:names:tc:opendocument:xmlns:dr3d:1.0" xmlns:math="http://www.w3.org/1998/Math/MathML" xmlns:form="urn:oasis:names:tc:opendocument:xmlns:form:1.0" xmlns:script="urn:oasis:names:tc:opendocument:xmlns:script:1.0" xmlns:ooo="http://openoffice.org/2004/office" xmlns:ooow="http://openoffice.org/2004/writer" xmlns:oooc="http://openoffice.org/2004/calc" xmlns:dom="http://www.w3.org/2001/xml-events" xmlns:smil="urn:oasis:names:tc:opendocument:xmlns:smil-compatible:1.0" xmlns:anim="urn:oasis:names:tc:opendocument:xmlns:animation:1.0" xmlns:rpt="http://openoffice.org/2005/report" xmlns:of="urn:oasis:names:tc:opendocument:xmlns:of:1.2" xmlns:xhtml="http://www.w3.org/1999/xhtml" xmlns:grddl="http://www.w3.org/2003/g/data-view#" xmlns:officeooo="http://openoffice.org/2009/office" xmlns:tableooo="http://openoffice.org/2009/table" xmlns:drawooo="http://openoffice.org/2010/draw" office:version="1.2">
  <office:styles>
    <draw:marker draw:name="Arrow" svg:viewBox="0 0 20 30" svg:d="M10 0l-10 30h20z"/>
    <style:default-style style:family="graphic">
      <style:graphic-properties fo:wrap-option="no-wrap"/>
      <style:paragraph-properties style:text-autospace="ideograph-alpha" style:punctuation-wrap="simple" style:line-break="strict" style:writing-mode="lr-tb" style:font-independent-line-spacing="false">
        <style:tab-stops/>
      </style:paragraph-properties>
      <style:text-properties style:use-window-font-color="true" fo:font-family="'Times New Roman'" style:font-family-generic="roman" style:font-pitch="variable" fo:font-size="24pt" fo:language="sl" fo:country="SI" style:font-family-asian="'Lucida Sans Unicode'" style:font-family-generic-asian="system" style:font-pitch-asian="variable" style:font-size-asian="24pt" style:language-asian="zh" style:country-asian="CN" style:font-family-complex="Tahoma" style:font-family-generic-complex="system" style:font-pitch-complex="variable" style:font-size-complex="24pt" style:language-complex="hi" style:country-complex="IN"/>
    </style:default-style>
    <style:style style:name="standard" style:family="graphic">
      <style:graphic-properties draw:stroke="solid" svg:stroke-width="0cm" svg:stroke-color="#808080" draw:marker-start-width="0.2cm" draw:marker-start-center="false" draw:marker-end-width="0.2cm" draw:marker-end-center="false" draw:fill="solid" draw:fill-color="#cfe7f5" draw:textarea-horizontal-align="justify" fo:padding-top="0.125cm" fo:padding-bottom="0.125cm" fo:padding-left="0.25cm" fo:padding-right="0.25cm" draw:shadow="hidden" draw:shadow-offset-x="0.2cm" draw:shadow-offset-y="0.2cm" draw:shadow-color="#808080">
        <text:list-style style:name="standard">
          <text:list-level-style-bullet text:level="1" text:bullet-char="●">
            <style:list-level-properties text:min-label-width="0.6cm"/>
            <style:text-properties fo:font-family="StarSymbol" style:use-window-font-color="true" fo:font-size="45%"/>
          </text:list-level-style-bullet>
          <text:list-level-style-bullet text:level="2" text:bullet-char="●">
            <style:list-level-properties text:space-before="0.6cm" text:min-label-width="0.6cm"/>
            <style:text-properties fo:font-family="StarSymbol" style:use-window-font-color="true" fo:font-size="45%"/>
          </text:list-level-style-bullet>
          <text:list-level-style-bullet text:level="3" text:bullet-char="●">
            <style:list-level-properties text:space-before="1.2cm" text:min-label-width="0.6cm"/>
            <style:text-properties fo:font-family="StarSymbol" style:use-window-font-color="true" fo:font-size="45%"/>
          </text:list-level-style-bullet>
          <text:list-level-style-bullet text:level="4" text:bullet-char="●">
            <style:list-level-properties text:space-before="1.8cm" text:min-label-width="0.6cm"/>
            <style:text-properties fo:font-family="StarSymbol" style:use-window-font-color="true" fo:font-size="45%"/>
          </text:list-level-style-bullet>
          <text:list-level-style-bullet text:level="5" text:bullet-char="●">
            <style:list-level-properties text:space-before="2.4cm" text:min-label-width="0.6cm"/>
            <style:text-properties fo:font-family="StarSymbol" style:use-window-font-color="true" fo:font-size="45%"/>
          </text:list-level-style-bullet>
          <text:list-level-style-bullet text:level="6" text:bullet-char="●">
            <style:list-level-properties text:space-before="3cm" text:min-label-width="0.6cm"/>
            <style:text-properties fo:font-family="StarSymbol" style:use-window-font-color="true" fo:font-size="45%"/>
          </text:list-level-style-bullet>
          <text:list-level-style-bullet text:level="7" text:bullet-char="●">
            <style:list-level-properties text:space-before="3.6cm" text:min-label-width="0.6cm"/>
            <style:text-properties fo:font-family="StarSymbol" style:use-window-font-color="true" fo:font-size="45%"/>
          </text:list-level-style-bullet>
          <text:list-level-style-bullet text:level="8" text:bullet-char="●">
            <style:list-level-properties text:space-before="4.2cm" text:min-label-width="0.6cm"/>
            <style:text-properties fo:font-family="StarSymbol" style:use-window-font-color="true" fo:font-size="45%"/>
          </text:list-level-style-bullet>
          <text:list-level-style-bullet text:level="9" text:bullet-char="●">
            <style:list-level-properties text:space-before="4.8cm" text:min-label-width="0.6cm"/>
            <style:text-properties fo:font-family="StarSymbol" style:use-window-font-color="true" fo:font-size="45%"/>
          </text:list-level-style-bullet>
          <text:list-level-style-bullet text:level="10" text:bullet-char="●">
            <style:list-level-properties text:space-before="5.4cm" text:min-label-width="0.6cm"/>
            <style:text-properties fo:font-family="StarSymbol" style:use-window-font-color="true" fo:font-size="45%"/>
          </text:list-level-style-bullet>
        </text:list-style>
      </style:graphic-properties>
      <style:paragraph-properties fo:margin-left="0cm" fo:margin-right="0cm" fo:margin-top="0cm" fo:margin-bottom="0cm" fo:line-height="100%" fo:text-indent="0cm"/>
      <style:text-properties style:use-window-font-color="true" style:text-outline="false" style:text-line-through-style="none" fo:font-family="Arial" style:font-family-generic="roman" style:font-pitch="variable" fo:font-size="18pt" fo:font-style="normal" fo:text-shadow="none" style:text-underline-style="none" fo:font-weight="normal" style:letter-kerning="true" style:font-family-asian="'Microsoft YaHei'" style:font-family-generic-asian="system" style:font-pitch-asian="variable" style:font-size-asian="18pt" style:font-style-asian="normal" style:font-weight-asian="normal" style:font-family-complex="Arial" style:font-family-generic-complex="system" style:font-pitch-complex="variable" style:font-size-complex="18pt" style:font-style-complex="normal" style:font-weight-complex="normal" style:text-emphasize="none" style:font-relief="none" style:text-overline-style="none" style:text-overline-color="font-color"/>
    </style:style>
    <style:style style:name="objectwitharrow" style:family="graphic" style:parent-style-name="standard">
      <style:graphic-properties draw:stroke="solid" svg:stroke-width="0.15cm" svg:stroke-color="#000000" draw:marker-start="Arrow" draw:marker-start-width="0.7cm" draw:marker-start-center="true" draw:marker-end-width="0.3cm"/>
    </style:style>
    <style:style style:name="objectwithshadow" style:family="graphic" style:parent-style-name="standard">
      <style:graphic-properties draw:shadow="visible" draw:shadow-offset-x="0.2cm" draw:shadow-offset-y="0.2cm" draw:shadow-color="#808080"/>
    </style:style>
    <style:style style:name="objectwithoutfill" style:family="graphic" style:parent-style-name="standard">
      <style:graphic-properties svg:stroke-color="#000000" draw:fill="none"/>
    </style:style>
    <style:style style:name="Object_20_with_20_no_20_fill_20_and_20_no_20_line" style:display-name="Object with no fill and no line" style:family="graphic" style:parent-style-name="standard">
      <style:graphic-properties draw:stroke="none" draw:fill="none"/>
    </style:style>
    <style:style style:name="text" style:family="graphic" style:parent-style-name="standard">
      <style:graphic-properties draw:stroke="none" draw:fill="none"/>
    </style:style>
    <style:style style:name="textbody" style:family="graphic" style:parent-style-name="standard">
      <style:graphic-properties draw:stroke="none" draw:fill="none"/>
      <style:text-properties fo:font-size="16pt"/>
    </style:style>
    <style:style style:name="textbodyjustfied" style:family="graphic" style:parent-style-name="standard">
      <style:graphic-properties draw:stroke="none" draw:fill="none"/>
      <style:paragraph-properties fo:text-align="justify"/>
    </style:style>
    <style:style style:name="textbodyindent" style:family="graphic" style:parent-style-name="standard">
      <style:graphic-properties draw:stroke="none" draw:fill="none"/>
      <style:paragraph-properties fo:margin-left="0cm" fo:margin-right="0cm" fo:text-indent="0.6cm"/>
    </style:style>
    <style:style style:name="title" style:family="graphic" style:parent-style-name="standard">
      <style:graphic-properties draw:stroke="none" draw:fill="none"/>
      <style:text-properties fo:font-size="44pt"/>
    </style:style>
    <style:style style:name="title1" style:family="graphic" style:parent-style-name="standard">
      <style:graphic-properties draw:stroke="none" draw:fill="solid" draw:fill-color="#008080" draw:shadow="visible" draw:shadow-offset-x="0.2cm" draw:shadow-offset-y="0.2cm" draw:shadow-color="#808080"/>
      <style:paragraph-properties fo:text-align="center"/>
      <style:text-properties fo:font-size="24pt"/>
    </style:style>
    <style:style style:name="title2" style:family="graphic" style:parent-style-name="standard">
      <style:graphic-properties svg:stroke-width="0.05cm" draw:fill-color="#ffcc99" draw:shadow="visible" draw:shadow-offset-x="0.2cm" draw:shadow-offset-y="0.2cm" draw:shadow-color="#808080"/>
      <style:paragraph-properties fo:margin-left="0cm" fo:margin-right="0.2cm" fo:margin-top="0.1cm" fo:margin-bottom="0.1cm" fo:text-align="center" fo:text-indent="0cm"/>
      <style:text-properties fo:font-size="36pt"/>
    </style:style>
    <style:style style:name="headline" style:family="graphic" style:parent-style-name="standard">
      <style:graphic-properties draw:stroke="none" draw:fill="none"/>
      <style:paragraph-properties fo:margin-top="0.42cm" fo:margin-bottom="0.21cm"/>
      <style:text-properties fo:font-size="24pt"/>
    </style:style>
    <style:style style:name="headline1" style:family="graphic" style:parent-style-name="standard">
      <style:graphic-properties draw:stroke="none" draw:fill="none"/>
      <style:paragraph-properties fo:margin-top="0.42cm" fo:margin-bottom="0.21cm"/>
      <style:text-properties fo:font-size="18pt" fo:font-weight="bold"/>
    </style:style>
    <style:style style:name="headline2" style:family="graphic" style:parent-style-name="standard">
      <style:graphic-properties draw:stroke="none" draw:fill="none"/>
      <style:paragraph-properties fo:margin-top="0.42cm" fo:margin-bottom="0.21cm"/>
      <style:text-properties fo:font-size="14pt" fo:font-style="italic" fo:font-weight="bold"/>
    </style:style>
    <style:style style:name="measure" style:family="graphic" style:parent-style-name="standard">
      <style:graphic-properties draw:stroke="solid" svg:stroke-color="#000000" draw:marker-start="Arrow" draw:marker-start-width="0.2cm" draw:marker-end="Arrow" draw:marker-end-width="0.2cm" draw:fill="none" draw:show-unit="true"/>
      <style:text-properties fo:font-size="12pt"/>
    </style:style>
    <style:style style:name="Default-background" style:family="presentation">
      <style:graphic-properties draw:stroke="none" draw:fill="solid" draw:fill-color="#ffffff"/>
      <style:text-properties style:letter-kerning="true"/>
    </style:style>
    <style:style style:name="Default-backgroundobjects" style:family="presentation">
      <style:graphic-properties draw:textarea-horizontal-align="justify" draw:shadow="hidden" draw:shadow-offset-x="0.2cm" draw:shadow-offset-y="0.2cm" draw:shadow-color="#808080"/>
      <style:text-properties style:letter-kerning="true"/>
    </style:style>
    <style:style style:name="Default-notes" style:family="presentation">
      <style:graphic-properties draw:stroke="none" draw:fill="none"/>
      <style:paragraph-properties fo:margin-left="0.6cm" fo:margin-right="0cm" fo:text-indent="-0.6cm"/>
      <style:text-properties style:use-window-font-color="true" style:text-outline="false" style:text-line-through-style="none" fo:font-family="Arial" style:font-family-generic="roman" style:font-pitch="variable" fo:font-size="20pt" fo:font-style="normal" fo:text-shadow="none" style:text-underline-style="none" fo:font-weight="normal" style:letter-kerning="true" style:font-family-asian="'Microsoft YaHei'" style:font-family-generic-asian="system" style:font-pitch-asian="variable" style:font-size-asian="20pt" style:font-style-asian="normal" style:font-weight-asian="normal" style:font-family-complex="Arial" style:font-family-generic-complex="system" style:font-pitch-complex="variable" style:font-size-complex="20pt" style:font-style-complex="normal" style:font-weight-complex="normal" style:text-emphasize="none" style:font-relief="none" style:text-overline-style="none" style:text-overline-color="font-color"/>
    </style:style>
    <style:style style:name="Default-outline1" style:family="presentation">
      <style:graphic-properties draw:stroke="none" draw:fill="none">
        <text:list-style style:name="Default-outline1">
          <text:list-level-style-bullet text:level="1" text:bullet-char="●">
            <style:list-level-properties text:space-before="0.3cm" text:min-label-width="0.9cm"/>
            <style:text-properties fo:font-family="StarSymbol" style:use-window-font-color="true" fo:font-size="45%"/>
          </text:list-level-style-bullet>
          <text:list-level-style-bullet text:level="2" text:bullet-char="–">
            <style:list-level-properties text:space-before="1.5cm" text:min-label-width="0.9cm"/>
            <style:text-properties fo:font-family="StarSymbol" style:use-window-font-color="true" fo:font-size="75%"/>
          </text:list-level-style-bullet>
          <text:list-level-style-bullet text:level="3" text:bullet-char="●">
            <style:list-level-properties text:space-before="2.8cm" text:min-label-width="0.8cm"/>
            <style:text-properties fo:font-family="StarSymbol" style:use-window-font-color="true" fo:font-size="45%"/>
          </text:list-level-style-bullet>
          <text:list-level-style-bullet text:level="4" text:bullet-char="–">
            <style:list-level-properties text:space-before="4.2cm" text:min-label-width="0.6cm"/>
            <style:text-properties fo:font-family="StarSymbol" style:use-window-font-color="true" fo:font-size="75%"/>
          </text:list-level-style-bullet>
          <text:list-level-style-bullet text:level="5" text:bullet-char="●">
            <style:list-level-properties text:space-before="5.4cm" text:min-label-width="0.6cm"/>
            <style:text-properties fo:font-family="StarSymbol" style:use-window-font-color="true" fo:font-size="45%"/>
          </text:list-level-style-bullet>
          <text:list-level-style-bullet text:level="6" text:bullet-char="●">
            <style:list-level-properties text:space-before="6.6cm" text:min-label-width="0.6cm"/>
            <style:text-properties fo:font-family="StarSymbol" style:use-window-font-color="true" fo:font-size="45%"/>
          </text:list-level-style-bullet>
          <text:list-level-style-bullet text:level="7" text:bullet-char="●">
            <style:list-level-properties text:space-before="7.8cm" text:min-label-width="0.6cm"/>
            <style:text-properties fo:font-family="StarSymbol" style:use-window-font-color="true" fo:font-size="45%"/>
          </text:list-level-style-bullet>
          <text:list-level-style-bullet text:level="8" text:bullet-char="●">
            <style:list-level-properties text:space-before="9cm" text:min-label-width="0.6cm"/>
            <style:text-properties fo:font-family="StarSymbol" style:use-window-font-color="true" fo:font-size="45%"/>
          </text:list-level-style-bullet>
          <text:list-level-style-bullet text:level="9" text:bullet-char="●">
            <style:list-level-properties text:space-before="10.2cm" text:min-label-width="0.6cm"/>
            <style:text-properties fo:font-family="StarSymbol" style:use-window-font-color="true" fo:font-size="45%"/>
          </text:list-level-style-bullet>
          <text:list-level-style-bullet text:level="10" text:bullet-char="●">
            <style:list-level-properties text:space-before="11.4cm" text:min-label-width="0.6cm"/>
            <style:text-properties fo:font-family="StarSymbol" style:use-window-font-color="true" fo:font-size="45%"/>
          </text:list-level-style-bullet>
        </text:list-style>
      </style:graphic-properties>
      <style:paragraph-properties fo:margin-top="0cm" fo:margin-bottom="0.5cm" fo:text-align="start" style:punctuation-wrap="hanging" style:writing-mode="lr-tb"/>
      <style:text-properties fo:color="#000000" style:text-outline="false" style:text-line-through-style="none" fo:font-family="Calibri" fo:font-size="28pt" fo:letter-spacing="normal" fo:language="en" fo:country="US" fo:font-style="normal" fo:text-shadow="none" style:text-underline-style="none" fo:font-weight="normal" style:letter-kerning="true" style:font-family-asian="'Microsoft YaHei'" style:font-family-generic-asian="system" style:font-pitch-asian="variable" style:font-size-asian="28pt" style:language-asian="en" style:country-asian="US" style:font-style-asian="normal" style:font-weight-asian="normal" style:font-family-complex="Arial" style:font-family-generic-complex="system" style:font-pitch-complex="variable" style:font-size-complex="28pt" style:language-complex="en" style:country-complex="US" style:font-style-complex="normal" style:font-weight-complex="normal" style:text-emphasize="none" style:font-relief="none" style:text-overline-style="none" style:text-overline-color="font-color" fo:hyphenate="false"/>
    </style:style>
    <style:style style:name="Default-outline2" style:family="presentation" style:parent-style-name="Default-outline1">
      <style:paragraph-properties fo:margin-top="0cm" fo:margin-bottom="0.4cm" fo:text-align="start" style:punctuation-wrap="hanging" style:writing-mode="lr-tb"/>
      <style:text-properties fo:color="#000000" style:text-line-through-style="none" fo:font-family="Calibri" fo:font-size="20pt" fo:letter-spacing="normal" fo:font-style="normal" style:text-underline-style="none" fo:font-weight="normal" style:font-size-asian="20pt" style:font-style-asian="normal" style:font-weight-asian="normal" style:font-size-complex="20pt" style:font-style-complex="normal" style:font-weight-complex="normal" fo:hyphenate="false"/>
    </style:style>
    <style:style style:name="Default-outline3" style:family="presentation" style:parent-style-name="Default-outline2">
      <style:paragraph-properties fo:margin-top="0cm" fo:margin-bottom="0.3cm" fo:text-align="start" style:punctuation-wrap="hanging" style:writing-mode="lr-tb"/>
      <style:text-properties fo:color="#000000" style:text-line-through-style="none" fo:font-family="Calibri" fo:font-size="18pt" fo:letter-spacing="normal" fo:font-style="normal" style:text-underline-style="none" fo:font-weight="normal" style:font-size-asian="18pt" style:font-style-asian="normal" style:font-weight-asian="normal" style:font-size-complex="18pt" style:font-style-complex="normal" style:font-weight-complex="normal" fo:hyphenate="false"/>
    </style:style>
    <style:style style:name="Default-outline4" style:family="presentation" style:parent-style-name="Default-outline3">
      <style:paragraph-properties fo:margin-top="0cm" fo:margin-bottom="0.2cm" fo:text-align="start" style:punctuation-wrap="hanging" style:writing-mode="lr-tb"/>
      <style:text-properties fo:color="#000000" style:text-line-through-style="none" fo:font-family="Calibri" fo:font-size="18pt" fo:letter-spacing="normal" fo:font-style="normal" style:text-underline-style="none" fo:font-weight="normal" style:font-size-asian="18pt" style:font-style-asian="normal" style:font-weight-asian="normal" style:font-size-complex="18pt" style:font-style-complex="normal" style:font-weight-complex="normal" fo:hyphenate="false"/>
    </style:style>
    <style:style style:name="Default-outline5" style:family="presentation" style:parent-style-name="Default-outline4">
      <style:paragraph-properties fo:margin-top="0cm" fo:margin-bottom="0.1cm"/>
      <style:text-properties fo:font-size="20pt" style:font-size-asian="20pt" style:font-size-complex="20pt"/>
    </style:style>
    <style:style style:name="Default-outline6" style:family="presentation" style:parent-style-name="Default-outline5">
      <style:paragraph-properties fo:margin-top="0cm" fo:margin-bottom="0.1cm"/>
      <style:text-properties fo:font-size="20pt" style:font-size-asian="20pt" style:font-size-complex="20pt"/>
    </style:style>
    <style:style style:name="Default-outline7" style:family="presentation" style:parent-style-name="Default-outline6">
      <style:paragraph-properties fo:margin-top="0cm" fo:margin-bottom="0.1cm"/>
      <style:text-properties fo:font-size="20pt" style:font-size-asian="20pt" style:font-size-complex="20pt"/>
    </style:style>
    <style:style style:name="Default-outline8" style:family="presentation" style:parent-style-name="Default-outline7">
      <style:paragraph-properties fo:margin-top="0cm" fo:margin-bottom="0.1cm"/>
      <style:text-properties fo:font-size="20pt" style:font-size-asian="20pt" style:font-size-complex="20pt"/>
    </style:style>
    <style:style style:name="Default-outline9" style:family="presentation" style:parent-style-name="Default-outline8">
      <style:paragraph-properties fo:margin-top="0cm" fo:margin-bottom="0.1cm"/>
      <style:text-properties fo:font-size="20pt" style:font-size-asian="20pt" style:font-size-complex="20pt"/>
    </style:style>
    <style:style style:name="Default-subtitle" style:family="presentation">
      <style:graphic-properties draw:stroke="none" draw:fill="none" draw:textarea-vertical-align="middle">
        <text:list-style style:name="Default-subtitle">
          <text:list-level-style-bullet text:level="1" text:bullet-char="●">
            <style:list-level-properties text:min-label-width="0.6cm"/>
            <style:text-properties fo:font-family="StarSymbol" style:use-window-font-color="true" fo:font-size="45%"/>
          </text:list-level-style-bullet>
          <text:list-level-style-bullet text:level="2" text:bullet-char="●">
            <style:list-level-properties text:space-before="0.6cm" text:min-label-width="0.6cm"/>
            <style:text-properties fo:font-family="StarSymbol" style:use-window-font-color="true" fo:font-size="45%"/>
          </text:list-level-style-bullet>
          <text:list-level-style-bullet text:level="3" text:bullet-char="●">
            <style:list-level-properties text:space-before="1.2cm" text:min-label-width="0.6cm"/>
            <style:text-properties fo:font-family="StarSymbol" style:use-window-font-color="true" fo:font-size="45%"/>
          </text:list-level-style-bullet>
          <text:list-level-style-bullet text:level="4" text:bullet-char="●">
            <style:list-level-properties text:space-before="1.8cm" text:min-label-width="0.6cm"/>
            <style:text-properties fo:font-family="StarSymbol" style:use-window-font-color="true" fo:font-size="45%"/>
          </text:list-level-style-bullet>
          <text:list-level-style-bullet text:level="5" text:bullet-char="●">
            <style:list-level-properties text:space-before="2.4cm" text:min-label-width="0.6cm"/>
            <style:text-properties fo:font-family="StarSymbol" style:use-window-font-color="true" fo:font-size="45%"/>
          </text:list-level-style-bullet>
          <text:list-level-style-bullet text:level="6" text:bullet-char="●">
            <style:list-level-properties text:space-before="3cm" text:min-label-width="0.6cm"/>
            <style:text-properties fo:font-family="StarSymbol" style:use-window-font-color="true" fo:font-size="45%"/>
          </text:list-level-style-bullet>
          <text:list-level-style-bullet text:level="7" text:bullet-char="●">
            <style:list-level-properties text:space-before="3.6cm" text:min-label-width="0.6cm"/>
            <style:text-properties fo:font-family="StarSymbol" style:use-window-font-color="true" fo:font-size="45%"/>
          </text:list-level-style-bullet>
          <text:list-level-style-bullet text:level="8" text:bullet-char="●">
            <style:list-level-properties text:space-before="4.2cm" text:min-label-width="0.6cm"/>
            <style:text-properties fo:font-family="StarSymbol" style:use-window-font-color="true" fo:font-size="45%"/>
          </text:list-level-style-bullet>
          <text:list-level-style-bullet text:level="9" text:bullet-char="●">
            <style:list-level-properties text:space-before="4.8cm" text:min-label-width="0.6cm"/>
            <style:text-properties fo:font-family="StarSymbol" style:use-window-font-color="true" fo:font-size="45%"/>
          </text:list-level-style-bullet>
          <text:list-level-style-bullet text:level="10" text:bullet-char="●">
            <style:list-level-properties text:space-before="5.4cm" text:min-label-width="0.6cm"/>
            <style:text-properties fo:font-family="StarSymbol" style:use-window-font-color="true" fo:font-size="45%"/>
          </text:list-level-style-bullet>
        </text:list-style>
      </style:graphic-properties>
      <style:paragraph-properties fo:margin-left="0cm" fo:margin-right="0cm" fo:text-align="center" fo:text-indent="0cm"/>
      <style:text-properties style:use-window-font-color="true" style:text-outline="false" style:text-line-through-style="none" fo:font-family="Arial" style:font-family-generic="roman" style:font-pitch="variable" fo:font-size="32pt" fo:font-style="normal" fo:text-shadow="none" style:text-underline-style="none" fo:font-weight="normal" style:letter-kerning="true" style:font-family-asian="'Microsoft YaHei'" style:font-family-generic-asian="system" style:font-pitch-asian="variable" style:font-size-asian="32pt" style:font-style-asian="normal" style:font-weight-asian="normal" style:font-family-complex="Arial" style:font-family-generic-complex="system" style:font-pitch-complex="variable" style:font-size-complex="32pt" style:font-style-complex="normal" style:font-weight-complex="normal" style:text-emphasize="none" style:font-relief="none" style:text-overline-style="none" style:text-overline-color="font-color"/>
    </style:style>
    <style:style style:name="Default-title" style:family="presentation">
      <style:graphic-properties draw:stroke="none" draw:fill="none" draw:textarea-vertical-align="middle">
        <text:list-style style:name="Default-title">
          <text:list-level-style-bullet text:level="1" text:bullet-char="●">
            <style:list-level-properties text:min-label-width="0.6cm"/>
            <style:text-properties fo:font-family="StarSymbol" style:use-window-font-color="true" fo:font-size="45%"/>
          </text:list-level-style-bullet>
          <text:list-level-style-bullet text:level="2" text:bullet-char="●">
            <style:list-level-properties text:space-before="0.6cm" text:min-label-width="0.6cm"/>
            <style:text-properties fo:font-family="StarSymbol" style:use-window-font-color="true" fo:font-size="45%"/>
          </text:list-level-style-bullet>
          <text:list-level-style-bullet text:level="3" text:bullet-char="●">
            <style:list-level-properties text:space-before="1.2cm" text:min-label-width="0.6cm"/>
            <style:text-properties fo:font-family="StarSymbol" style:use-window-font-color="true" fo:font-size="45%"/>
          </text:list-level-style-bullet>
          <text:list-level-style-bullet text:level="4" text:bullet-char="●">
            <style:list-level-properties text:space-before="1.8cm" text:min-label-width="0.6cm"/>
            <style:text-properties fo:font-family="StarSymbol" style:use-window-font-color="true" fo:font-size="45%"/>
          </text:list-level-style-bullet>
          <text:list-level-style-bullet text:level="5" text:bullet-char="●">
            <style:list-level-properties text:space-before="2.4cm" text:min-label-width="0.6cm"/>
            <style:text-properties fo:font-family="StarSymbol" style:use-window-font-color="true" fo:font-size="45%"/>
          </text:list-level-style-bullet>
          <text:list-level-style-bullet text:level="6" text:bullet-char="●">
            <style:list-level-properties text:space-before="3cm" text:min-label-width="0.6cm"/>
            <style:text-properties fo:font-family="StarSymbol" style:use-window-font-color="true" fo:font-size="45%"/>
          </text:list-level-style-bullet>
          <text:list-level-style-bullet text:level="7" text:bullet-char="●">
            <style:list-level-properties text:space-before="3.6cm" text:min-label-width="0.6cm"/>
            <style:text-properties fo:font-family="StarSymbol" style:use-window-font-color="true" fo:font-size="45%"/>
          </text:list-level-style-bullet>
          <text:list-level-style-bullet text:level="8" text:bullet-char="●">
            <style:list-level-properties text:space-before="4.2cm" text:min-label-width="0.6cm"/>
            <style:text-properties fo:font-family="StarSymbol" style:use-window-font-color="true" fo:font-size="45%"/>
          </text:list-level-style-bullet>
          <text:list-level-style-bullet text:level="9" text:bullet-char="●">
            <style:list-level-properties text:space-before="4.8cm" text:min-label-width="0.6cm"/>
            <style:text-properties fo:font-family="StarSymbol" style:use-window-font-color="true" fo:font-size="45%"/>
          </text:list-level-style-bullet>
          <text:list-level-style-bullet text:level="10" text:bullet-char="●">
            <style:list-level-properties text:space-before="5.4cm" text:min-label-width="0.6cm"/>
            <style:text-properties fo:font-family="StarSymbol" style:use-window-font-color="true" fo:font-size="45%"/>
          </text:list-level-style-bullet>
        </text:list-style>
      </style:graphic-properties>
      <style:paragraph-properties fo:text-align="start" style:punctuation-wrap="hanging" style:writing-mode="lr-tb"/>
      <style:text-properties fo:color="#000000" style:text-outline="false" style:text-line-through-style="none" fo:font-family="Calibri" fo:font-size="18pt" fo:letter-spacing="normal" fo:language="en" fo:country="US" fo:font-style="normal" fo:text-shadow="none" style:text-underline-style="none" fo:font-weight="normal" style:letter-kerning="true" style:font-family-asian="'Microsoft YaHei'" style:font-family-generic-asian="system" style:font-pitch-asian="variable" style:font-size-asian="18pt" style:language-asian="en" style:country-asian="US" style:font-style-asian="normal" style:font-weight-asian="normal" style:font-family-complex="Arial" style:font-family-generic-complex="system" style:font-pitch-complex="variable" style:font-size-complex="18pt" style:language-complex="en" style:country-complex="US" style:font-style-complex="normal" style:font-weight-complex="normal" style:text-emphasize="none" style:font-relief="none" style:text-overline-style="none" style:text-overline-color="font-color" fo:hyphenate="false"/>
    </style:style>
    <style:style style:name="Default_20_1-background" style:display-name="Default 1-background" style:family="presentation">
      <style:graphic-properties draw:stroke="none" draw:fill="bitmap" style:repeat="stretch"/>
      <style:text-properties style:letter-kerning="true"/>
    </style:style>
    <style:style style:name="Default_20_1-backgroundobjects" style:display-name="Default 1-backgroundobjects" style:family="presentation">
      <style:graphic-properties draw:textarea-horizontal-align="justify" draw:shadow="hidden" draw:shadow-offset-x="0.2cm" draw:shadow-offset-y="0.2cm" draw:shadow-color="#808080"/>
      <style:text-properties style:letter-kerning="true"/>
    </style:style>
    <style:style style:name="Default_20_1-notes" style:display-name="Default 1-notes" style:family="presentation">
      <style:graphic-properties draw:stroke="none" draw:fill="none"/>
      <style:paragraph-properties fo:margin-left="0.6cm" fo:margin-right="0cm" fo:text-indent="-0.6cm"/>
      <style:text-properties style:use-window-font-color="true" style:text-outline="false" style:text-line-through-style="none" fo:font-family="Arial" style:font-family-generic="roman" style:font-pitch="variable" fo:font-size="20pt" fo:font-style="normal" fo:text-shadow="none" style:text-underline-style="none" fo:font-weight="normal" style:letter-kerning="true" style:font-family-asian="'Microsoft YaHei'" style:font-family-generic-asian="system" style:font-pitch-asian="variable" style:font-size-asian="20pt" style:font-style-asian="normal" style:font-weight-asian="normal" style:font-family-complex="Arial" style:font-family-generic-complex="system" style:font-pitch-complex="variable" style:font-size-complex="20pt" style:font-style-complex="normal" style:font-weight-complex="normal" style:text-emphasize="none" style:font-relief="none" style:text-overline-style="none" style:text-overline-color="font-color"/>
    </style:style>
    <style:style style:name="Default_20_1-outline1" style:display-name="Default 1-outline1" style:family="presentation">
      <style:graphic-properties draw:stroke="none" draw:fill="none">
        <text:list-style style:name="Default_20_1-outline1" style:display-name="Default 1-outline1">
          <text:list-level-style-bullet text:level="1" text:bullet-char="●">
            <style:list-level-properties text:space-before="0.3cm" text:min-label-width="0.9cm"/>
            <style:text-properties fo:font-family="StarSymbol" style:use-window-font-color="true" fo:font-size="45%"/>
          </text:list-level-style-bullet>
          <text:list-level-style-bullet text:level="2" text:bullet-char="–">
            <style:list-level-properties text:space-before="1.5cm" text:min-label-width="0.9cm"/>
            <style:text-properties fo:font-family="StarSymbol" style:use-window-font-color="true" fo:font-size="75%"/>
          </text:list-level-style-bullet>
          <text:list-level-style-bullet text:level="3" text:bullet-char="●">
            <style:list-level-properties text:space-before="2.8cm" text:min-label-width="0.8cm"/>
            <style:text-properties fo:font-family="StarSymbol" style:use-window-font-color="true" fo:font-size="45%"/>
          </text:list-level-style-bullet>
          <text:list-level-style-bullet text:level="4" text:bullet-char="–">
            <style:list-level-properties text:space-before="4.2cm" text:min-label-width="0.6cm"/>
            <style:text-properties fo:font-family="StarSymbol" style:use-window-font-color="true" fo:font-size="75%"/>
          </text:list-level-style-bullet>
          <text:list-level-style-bullet text:level="5" text:bullet-char="●">
            <style:list-level-properties text:space-before="5.4cm" text:min-label-width="0.6cm"/>
            <style:text-properties fo:font-family="StarSymbol" style:use-window-font-color="true" fo:font-size="45%"/>
          </text:list-level-style-bullet>
          <text:list-level-style-bullet text:level="6" text:bullet-char="●">
            <style:list-level-properties text:space-before="6.6cm" text:min-label-width="0.6cm"/>
            <style:text-properties fo:font-family="StarSymbol" style:use-window-font-color="true" fo:font-size="45%"/>
          </text:list-level-style-bullet>
          <text:list-level-style-bullet text:level="7" text:bullet-char="●">
            <style:list-level-properties text:space-before="7.8cm" text:min-label-width="0.6cm"/>
            <style:text-properties fo:font-family="StarSymbol" style:use-window-font-color="true" fo:font-size="45%"/>
          </text:list-level-style-bullet>
          <text:list-level-style-bullet text:level="8" text:bullet-char="●">
            <style:list-level-properties text:space-before="9cm" text:min-label-width="0.6cm"/>
            <style:text-properties fo:font-family="StarSymbol" style:use-window-font-color="true" fo:font-size="45%"/>
          </text:list-level-style-bullet>
          <text:list-level-style-bullet text:level="9" text:bullet-char="●">
            <style:list-level-properties text:space-before="10.2cm" text:min-label-width="0.6cm"/>
            <style:text-properties fo:font-family="StarSymbol" style:use-window-font-color="true" fo:font-size="45%"/>
          </text:list-level-style-bullet>
          <text:list-level-style-bullet text:level="10" text:bullet-char="●">
            <style:list-level-properties text:space-before="11.4cm" text:min-label-width="0.6cm"/>
            <style:text-properties fo:font-family="StarSymbol" style:use-window-font-color="true" fo:font-size="45%"/>
          </text:list-level-style-bullet>
        </text:list-style>
      </style:graphic-properties>
      <style:paragraph-properties fo:margin-top="0cm" fo:margin-bottom="0.5cm" fo:text-align="start" style:punctuation-wrap="hanging" style:writing-mode="lr-tb"/>
      <style:text-properties fo:color="#000000" style:text-outline="false" style:text-line-through-style="none" fo:font-family="Calibri" fo:font-size="28pt" fo:letter-spacing="normal" fo:language="en" fo:country="US" fo:font-style="normal" fo:text-shadow="none" style:text-underline-style="none" fo:font-weight="normal" style:letter-kerning="true" style:font-family-asian="'Microsoft YaHei'" style:font-family-generic-asian="system" style:font-pitch-asian="variable" style:font-size-asian="28pt" style:language-asian="en" style:country-asian="US" style:font-style-asian="normal" style:font-weight-asian="normal" style:font-family-complex="Arial" style:font-family-generic-complex="system" style:font-pitch-complex="variable" style:font-size-complex="28pt" style:language-complex="en" style:country-complex="US" style:font-style-complex="normal" style:font-weight-complex="normal" style:text-emphasize="none" style:font-relief="none" style:text-overline-style="none" style:text-overline-color="font-color" fo:hyphenate="false"/>
    </style:style>
    <style:style style:name="Default_20_1-outline2" style:display-name="Default 1-outline2" style:family="presentation" style:parent-style-name="Default_20_1-outline1">
      <style:paragraph-properties fo:margin-top="0cm" fo:margin-bottom="0.4cm" fo:text-align="start" style:punctuation-wrap="hanging" style:writing-mode="lr-tb"/>
      <style:text-properties fo:color="#000000" style:text-line-through-style="none" fo:font-family="Calibri" fo:font-size="20pt" fo:letter-spacing="normal" fo:font-style="normal" style:text-underline-style="none" fo:font-weight="normal" style:font-size-asian="20pt" style:font-style-asian="normal" style:font-weight-asian="normal" style:font-size-complex="20pt" style:font-style-complex="normal" style:font-weight-complex="normal" fo:hyphenate="false"/>
    </style:style>
    <style:style style:name="Default_20_1-outline3" style:display-name="Default 1-outline3" style:family="presentation" style:parent-style-name="Default_20_1-outline2">
      <style:paragraph-properties fo:margin-top="0cm" fo:margin-bottom="0.3cm" fo:text-align="start" style:punctuation-wrap="hanging" style:writing-mode="lr-tb"/>
      <style:text-properties fo:color="#000000" style:text-line-through-style="none" fo:font-family="Calibri" fo:font-size="18pt" fo:letter-spacing="normal" fo:font-style="normal" style:text-underline-style="none" fo:font-weight="normal" style:font-size-asian="18pt" style:font-style-asian="normal" style:font-weight-asian="normal" style:font-size-complex="18pt" style:font-style-complex="normal" style:font-weight-complex="normal" fo:hyphenate="false"/>
    </style:style>
    <style:style style:name="Default_20_1-outline4" style:display-name="Default 1-outline4" style:family="presentation" style:parent-style-name="Default_20_1-outline3">
      <style:paragraph-properties fo:margin-top="0cm" fo:margin-bottom="0.2cm" fo:text-align="start" style:punctuation-wrap="hanging" style:writing-mode="lr-tb"/>
      <style:text-properties fo:color="#000000" style:text-line-through-style="none" fo:font-family="Calibri" fo:font-size="18pt" fo:letter-spacing="normal" fo:font-style="normal" style:text-underline-style="none" fo:font-weight="normal" style:font-size-asian="18pt" style:font-style-asian="normal" style:font-weight-asian="normal" style:font-size-complex="18pt" style:font-style-complex="normal" style:font-weight-complex="normal" fo:hyphenate="false"/>
    </style:style>
    <style:style style:name="Default_20_1-outline5" style:display-name="Default 1-outline5" style:family="presentation" style:parent-style-name="Default_20_1-outline4">
      <style:paragraph-properties fo:margin-top="0cm" fo:margin-bottom="0.1cm"/>
      <style:text-properties fo:font-size="20pt" style:font-size-asian="20pt" style:font-size-complex="20pt"/>
    </style:style>
    <style:style style:name="Default_20_1-outline6" style:display-name="Default 1-outline6" style:family="presentation" style:parent-style-name="Default_20_1-outline5">
      <style:paragraph-properties fo:margin-top="0cm" fo:margin-bottom="0.1cm"/>
      <style:text-properties fo:font-size="20pt" style:font-size-asian="20pt" style:font-size-complex="20pt"/>
    </style:style>
    <style:style style:name="Default_20_1-outline7" style:display-name="Default 1-outline7" style:family="presentation" style:parent-style-name="Default_20_1-outline6">
      <style:paragraph-properties fo:margin-top="0cm" fo:margin-bottom="0.1cm"/>
      <style:text-properties fo:font-size="20pt" style:font-size-asian="20pt" style:font-size-complex="20pt"/>
    </style:style>
    <style:style style:name="Default_20_1-outline8" style:display-name="Default 1-outline8" style:family="presentation" style:parent-style-name="Default_20_1-outline7">
      <style:paragraph-properties fo:margin-top="0cm" fo:margin-bottom="0.1cm"/>
      <style:text-properties fo:font-size="20pt" style:font-size-asian="20pt" style:font-size-complex="20pt"/>
    </style:style>
    <style:style style:name="Default_20_1-outline9" style:display-name="Default 1-outline9" style:family="presentation" style:parent-style-name="Default_20_1-outline8">
      <style:paragraph-properties fo:margin-top="0cm" fo:margin-bottom="0.1cm"/>
      <style:text-properties fo:font-size="20pt" style:font-size-asian="20pt" style:font-size-complex="20pt"/>
    </style:style>
    <style:style style:name="Default_20_1-subtitle" style:display-name="Default 1-subtitle" style:family="presentation">
      <style:graphic-properties draw:stroke="none" draw:fill="none" draw:textarea-vertical-align="middle">
        <text:list-style style:name="Default_20_1-subtitle" style:display-name="Default 1-subtitle">
          <text:list-level-style-bullet text:level="1" text:bullet-char="●">
            <style:list-level-properties text:min-label-width="0.6cm"/>
            <style:text-properties fo:font-family="StarSymbol" style:use-window-font-color="true" fo:font-size="45%"/>
          </text:list-level-style-bullet>
          <text:list-level-style-bullet text:level="2" text:bullet-char="●">
            <style:list-level-properties text:space-before="0.6cm" text:min-label-width="0.6cm"/>
            <style:text-properties fo:font-family="StarSymbol" style:use-window-font-color="true" fo:font-size="45%"/>
          </text:list-level-style-bullet>
          <text:list-level-style-bullet text:level="3" text:bullet-char="●">
            <style:list-level-properties text:space-before="1.2cm" text:min-label-width="0.6cm"/>
            <style:text-properties fo:font-family="StarSymbol" style:use-window-font-color="true" fo:font-size="45%"/>
          </text:list-level-style-bullet>
          <text:list-level-style-bullet text:level="4" text:bullet-char="●">
            <style:list-level-properties text:space-before="1.8cm" text:min-label-width="0.6cm"/>
            <style:text-properties fo:font-family="StarSymbol" style:use-window-font-color="true" fo:font-size="45%"/>
          </text:list-level-style-bullet>
          <text:list-level-style-bullet text:level="5" text:bullet-char="●">
            <style:list-level-properties text:space-before="2.4cm" text:min-label-width="0.6cm"/>
            <style:text-properties fo:font-family="StarSymbol" style:use-window-font-color="true" fo:font-size="45%"/>
          </text:list-level-style-bullet>
          <text:list-level-style-bullet text:level="6" text:bullet-char="●">
            <style:list-level-properties text:space-before="3cm" text:min-label-width="0.6cm"/>
            <style:text-properties fo:font-family="StarSymbol" style:use-window-font-color="true" fo:font-size="45%"/>
          </text:list-level-style-bullet>
          <text:list-level-style-bullet text:level="7" text:bullet-char="●">
            <style:list-level-properties text:space-before="3.6cm" text:min-label-width="0.6cm"/>
            <style:text-properties fo:font-family="StarSymbol" style:use-window-font-color="true" fo:font-size="45%"/>
          </text:list-level-style-bullet>
          <text:list-level-style-bullet text:level="8" text:bullet-char="●">
            <style:list-level-properties text:space-before="4.2cm" text:min-label-width="0.6cm"/>
            <style:text-properties fo:font-family="StarSymbol" style:use-window-font-color="true" fo:font-size="45%"/>
          </text:list-level-style-bullet>
          <text:list-level-style-bullet text:level="9" text:bullet-char="●">
            <style:list-level-properties text:space-before="4.8cm" text:min-label-width="0.6cm"/>
            <style:text-properties fo:font-family="StarSymbol" style:use-window-font-color="true" fo:font-size="45%"/>
          </text:list-level-style-bullet>
          <text:list-level-style-bullet text:level="10" text:bullet-char="●">
            <style:list-level-properties text:space-before="5.4cm" text:min-label-width="0.6cm"/>
            <style:text-properties fo:font-family="StarSymbol" style:use-window-font-color="true" fo:font-size="45%"/>
          </text:list-level-style-bullet>
        </text:list-style>
      </style:graphic-properties>
      <style:paragraph-properties fo:margin-left="0cm" fo:margin-right="0cm" fo:text-align="center" fo:text-indent="0cm"/>
      <style:text-properties style:use-window-font-color="true" style:text-outline="false" style:text-line-through-style="none" fo:font-family="Arial" style:font-family-generic="roman" style:font-pitch="variable" fo:font-size="32pt" fo:font-style="normal" fo:text-shadow="none" style:text-underline-style="none" fo:font-weight="normal" style:letter-kerning="true" style:font-family-asian="'Microsoft YaHei'" style:font-family-generic-asian="system" style:font-pitch-asian="variable" style:font-size-asian="32pt" style:font-style-asian="normal" style:font-weight-asian="normal" style:font-family-complex="Arial" style:font-family-generic-complex="system" style:font-pitch-complex="variable" style:font-size-complex="32pt" style:font-style-complex="normal" style:font-weight-complex="normal" style:text-emphasize="none" style:font-relief="none" style:text-overline-style="none" style:text-overline-color="font-color"/>
    </style:style>
    <style:style style:name="Default_20_1-title" style:display-name="Default 1-title" style:family="presentation">
      <style:graphic-properties draw:stroke="none" draw:fill="none" draw:textarea-vertical-align="middle">
        <text:list-style style:name="Default_20_1-title" style:display-name="Default 1-title">
          <text:list-level-style-bullet text:level="1" text:bullet-char="●">
            <style:list-level-properties text:min-label-width="0.6cm"/>
            <style:text-properties fo:font-family="StarSymbol" style:use-window-font-color="true" fo:font-size="45%"/>
          </text:list-level-style-bullet>
          <text:list-level-style-bullet text:level="2" text:bullet-char="●">
            <style:list-level-properties text:space-before="0.6cm" text:min-label-width="0.6cm"/>
            <style:text-properties fo:font-family="StarSymbol" style:use-window-font-color="true" fo:font-size="45%"/>
          </text:list-level-style-bullet>
          <text:list-level-style-bullet text:level="3" text:bullet-char="●">
            <style:list-level-properties text:space-before="1.2cm" text:min-label-width="0.6cm"/>
            <style:text-properties fo:font-family="StarSymbol" style:use-window-font-color="true" fo:font-size="45%"/>
          </text:list-level-style-bullet>
          <text:list-level-style-bullet text:level="4" text:bullet-char="●">
            <style:list-level-properties text:space-before="1.8cm" text:min-label-width="0.6cm"/>
            <style:text-properties fo:font-family="StarSymbol" style:use-window-font-color="true" fo:font-size="45%"/>
          </text:list-level-style-bullet>
          <text:list-level-style-bullet text:level="5" text:bullet-char="●">
            <style:list-level-properties text:space-before="2.4cm" text:min-label-width="0.6cm"/>
            <style:text-properties fo:font-family="StarSymbol" style:use-window-font-color="true" fo:font-size="45%"/>
          </text:list-level-style-bullet>
          <text:list-level-style-bullet text:level="6" text:bullet-char="●">
            <style:list-level-properties text:space-before="3cm" text:min-label-width="0.6cm"/>
            <style:text-properties fo:font-family="StarSymbol" style:use-window-font-color="true" fo:font-size="45%"/>
          </text:list-level-style-bullet>
          <text:list-level-style-bullet text:level="7" text:bullet-char="●">
            <style:list-level-properties text:space-before="3.6cm" text:min-label-width="0.6cm"/>
            <style:text-properties fo:font-family="StarSymbol" style:use-window-font-color="true" fo:font-size="45%"/>
          </text:list-level-style-bullet>
          <text:list-level-style-bullet text:level="8" text:bullet-char="●">
            <style:list-level-properties text:space-before="4.2cm" text:min-label-width="0.6cm"/>
            <style:text-properties fo:font-family="StarSymbol" style:use-window-font-color="true" fo:font-size="45%"/>
          </text:list-level-style-bullet>
          <text:list-level-style-bullet text:level="9" text:bullet-char="●">
            <style:list-level-properties text:space-before="4.8cm" text:min-label-width="0.6cm"/>
            <style:text-properties fo:font-family="StarSymbol" style:use-window-font-color="true" fo:font-size="45%"/>
          </text:list-level-style-bullet>
          <text:list-level-style-bullet text:level="10" text:bullet-char="●">
            <style:list-level-properties text:space-before="5.4cm" text:min-label-width="0.6cm"/>
            <style:text-properties fo:font-family="StarSymbol" style:use-window-font-color="true" fo:font-size="45%"/>
          </text:list-level-style-bullet>
        </text:list-style>
      </style:graphic-properties>
      <style:paragraph-properties fo:text-align="start" style:punctuation-wrap="hanging" style:writing-mode="lr-tb"/>
      <style:text-properties fo:color="#000000" style:text-outline="false" style:text-line-through-style="none" fo:font-family="Calibri" fo:font-size="18pt" fo:letter-spacing="normal" fo:language="en" fo:country="US" fo:font-style="normal" fo:text-shadow="none" style:text-underline-style="none" fo:font-weight="normal" style:letter-kerning="true" style:font-family-asian="'Microsoft YaHei'" style:font-family-generic-asian="system" style:font-pitch-asian="variable" style:font-size-asian="18pt" style:language-asian="en" style:country-asian="US" style:font-style-asian="normal" style:font-weight-asian="normal" style:font-family-complex="Arial" style:font-family-generic-complex="system" style:font-pitch-complex="variable" style:font-size-complex="18pt" style:language-complex="en" style:country-complex="US" style:font-style-complex="normal" style:font-weight-complex="normal" style:text-emphasize="none" style:font-relief="none" style:text-overline-style="none" style:text-overline-color="font-color" fo:hyphenate="false"/>
    </style:style>
    <style:style style:name="Default_20_2-background" style:display-name="Default 2-background" style:family="presentation">
      <style:graphic-properties draw:stroke="none" draw:fill="solid" draw:fill-color="#ffffff"/>
      <style:text-properties style:letter-kerning="true"/>
    </style:style>
    <style:style style:name="Default_20_2-backgroundobjects" style:display-name="Default 2-backgroundobjects" style:family="presentation">
      <style:graphic-properties draw:textarea-horizontal-align="justify" draw:shadow="hidden" draw:shadow-offset-x="0.2cm" draw:shadow-offset-y="0.2cm" draw:shadow-color="#808080"/>
      <style:text-properties style:letter-kerning="true"/>
    </style:style>
    <style:style style:name="Default_20_2-notes" style:display-name="Default 2-notes" style:family="presentation">
      <style:graphic-properties draw:stroke="none" draw:fill="none"/>
      <style:paragraph-properties fo:margin-left="0.6cm" fo:margin-right="0cm" fo:text-indent="-0.6cm"/>
      <style:text-properties style:use-window-font-color="true" style:text-outline="false" style:text-line-through-style="none" fo:font-family="Arial" style:font-family-generic="roman" style:font-pitch="variable" fo:font-size="20pt" fo:font-style="normal" fo:text-shadow="none" style:text-underline-style="none" fo:font-weight="normal" style:letter-kerning="true" style:font-family-asian="'Microsoft YaHei'" style:font-family-generic-asian="system" style:font-pitch-asian="variable" style:font-size-asian="20pt" style:font-style-asian="normal" style:font-weight-asian="normal" style:font-family-complex="Arial" style:font-family-generic-complex="system" style:font-pitch-complex="variable" style:font-size-complex="20pt" style:font-style-complex="normal" style:font-weight-complex="normal" style:text-emphasize="none" style:font-relief="none" style:text-overline-style="none" style:text-overline-color="font-color"/>
    </style:style>
    <style:style style:name="Default_20_2-outline1" style:display-name="Default 2-outline1" style:family="presentation">
      <style:graphic-properties draw:stroke="none" draw:fill="none">
        <text:list-style style:name="Default_20_2-outline1" style:display-name="Default 2-outline1">
          <text:list-level-style-bullet text:level="1" text:bullet-char="●">
            <style:list-level-properties text:space-before="0.3cm" text:min-label-width="0.9cm"/>
            <style:text-properties fo:font-family="StarSymbol" style:use-window-font-color="true" fo:font-size="45%"/>
          </text:list-level-style-bullet>
          <text:list-level-style-bullet text:level="2" text:bullet-char="–">
            <style:list-level-properties text:space-before="1.5cm" text:min-label-width="0.9cm"/>
            <style:text-properties fo:font-family="StarSymbol" style:use-window-font-color="true" fo:font-size="75%"/>
          </text:list-level-style-bullet>
          <text:list-level-style-bullet text:level="3" text:bullet-char="●">
            <style:list-level-properties text:space-before="2.8cm" text:min-label-width="0.8cm"/>
            <style:text-properties fo:font-family="StarSymbol" style:use-window-font-color="true" fo:font-size="45%"/>
          </text:list-level-style-bullet>
          <text:list-level-style-bullet text:level="4" text:bullet-char="–">
            <style:list-level-properties text:space-before="4.2cm" text:min-label-width="0.6cm"/>
            <style:text-properties fo:font-family="StarSymbol" style:use-window-font-color="true" fo:font-size="75%"/>
          </text:list-level-style-bullet>
          <text:list-level-style-bullet text:level="5" text:bullet-char="●">
            <style:list-level-properties text:space-before="5.4cm" text:min-label-width="0.6cm"/>
            <style:text-properties fo:font-family="StarSymbol" style:use-window-font-color="true" fo:font-size="45%"/>
          </text:list-level-style-bullet>
          <text:list-level-style-bullet text:level="6" text:bullet-char="●">
            <style:list-level-properties text:space-before="6.6cm" text:min-label-width="0.6cm"/>
            <style:text-properties fo:font-family="StarSymbol" style:use-window-font-color="true" fo:font-size="45%"/>
          </text:list-level-style-bullet>
          <text:list-level-style-bullet text:level="7" text:bullet-char="●">
            <style:list-level-properties text:space-before="7.8cm" text:min-label-width="0.6cm"/>
            <style:text-properties fo:font-family="StarSymbol" style:use-window-font-color="true" fo:font-size="45%"/>
          </text:list-level-style-bullet>
          <text:list-level-style-bullet text:level="8" text:bullet-char="●">
            <style:list-level-properties text:space-before="9cm" text:min-label-width="0.6cm"/>
            <style:text-properties fo:font-family="StarSymbol" style:use-window-font-color="true" fo:font-size="45%"/>
          </text:list-level-style-bullet>
          <text:list-level-style-bullet text:level="9" text:bullet-char="●">
            <style:list-level-properties text:space-before="10.2cm" text:min-label-width="0.6cm"/>
            <style:text-properties fo:font-family="StarSymbol" style:use-window-font-color="true" fo:font-size="45%"/>
          </text:list-level-style-bullet>
          <text:list-level-style-bullet text:level="10" text:bullet-char="●">
            <style:list-level-properties text:space-before="11.4cm" text:min-label-width="0.6cm"/>
            <style:text-properties fo:font-family="StarSymbol" style:use-window-font-color="true" fo:font-size="45%"/>
          </text:list-level-style-bullet>
        </text:list-style>
      </style:graphic-properties>
      <style:paragraph-properties fo:margin-top="0cm" fo:margin-bottom="0.5cm" fo:text-align="start" style:punctuation-wrap="hanging" style:writing-mode="lr-tb"/>
      <style:text-properties fo:color="#000000" style:text-outline="false" style:text-line-through-style="none" fo:font-family="Calibri" fo:font-size="28pt" fo:letter-spacing="normal" fo:language="en" fo:country="US" fo:font-style="normal" fo:text-shadow="none" style:text-underline-style="none" fo:font-weight="normal" style:letter-kerning="true" style:font-family-asian="'Microsoft YaHei'" style:font-family-generic-asian="system" style:font-pitch-asian="variable" style:font-size-asian="28pt" style:language-asian="en" style:country-asian="US" style:font-style-asian="normal" style:font-weight-asian="normal" style:font-family-complex="Arial" style:font-family-generic-complex="system" style:font-pitch-complex="variable" style:font-size-complex="28pt" style:language-complex="en" style:country-complex="US" style:font-style-complex="normal" style:font-weight-complex="normal" style:text-emphasize="none" style:font-relief="none" style:text-overline-style="none" style:text-overline-color="font-color" fo:hyphenate="false"/>
    </style:style>
    <style:style style:name="Default_20_2-outline2" style:display-name="Default 2-outline2" style:family="presentation" style:parent-style-name="Default_20_2-outline1">
      <style:paragraph-properties fo:margin-top="0cm" fo:margin-bottom="0.4cm" fo:text-align="start" style:punctuation-wrap="hanging" style:writing-mode="lr-tb"/>
      <style:text-properties fo:color="#000000" style:text-line-through-style="none" fo:font-family="Calibri" fo:font-size="20pt" fo:letter-spacing="normal" fo:font-style="normal" style:text-underline-style="none" fo:font-weight="normal" style:font-size-asian="20pt" style:font-style-asian="normal" style:font-weight-asian="normal" style:font-size-complex="20pt" style:font-style-complex="normal" style:font-weight-complex="normal" fo:hyphenate="false"/>
    </style:style>
    <style:style style:name="Default_20_2-outline3" style:display-name="Default 2-outline3" style:family="presentation" style:parent-style-name="Default_20_2-outline2">
      <style:paragraph-properties fo:margin-top="0cm" fo:margin-bottom="0.3cm" fo:text-align="start" style:punctuation-wrap="hanging" style:writing-mode="lr-tb"/>
      <style:text-properties fo:color="#000000" style:text-line-through-style="none" fo:font-family="Calibri" fo:font-size="18pt" fo:letter-spacing="normal" fo:font-style="normal" style:text-underline-style="none" fo:font-weight="normal" style:font-size-asian="18pt" style:font-style-asian="normal" style:font-weight-asian="normal" style:font-size-complex="18pt" style:font-style-complex="normal" style:font-weight-complex="normal" fo:hyphenate="false"/>
    </style:style>
    <style:style style:name="Default_20_2-outline4" style:display-name="Default 2-outline4" style:family="presentation" style:parent-style-name="Default_20_2-outline3">
      <style:paragraph-properties fo:margin-top="0cm" fo:margin-bottom="0.2cm" fo:text-align="start" style:punctuation-wrap="hanging" style:writing-mode="lr-tb"/>
      <style:text-properties fo:color="#000000" style:text-line-through-style="none" fo:font-family="Calibri" fo:font-size="18pt" fo:letter-spacing="normal" fo:font-style="normal" style:text-underline-style="none" fo:font-weight="normal" style:font-size-asian="18pt" style:font-style-asian="normal" style:font-weight-asian="normal" style:font-size-complex="18pt" style:font-style-complex="normal" style:font-weight-complex="normal" fo:hyphenate="false"/>
    </style:style>
    <style:style style:name="Default_20_2-outline5" style:display-name="Default 2-outline5" style:family="presentation" style:parent-style-name="Default_20_2-outline4">
      <style:paragraph-properties fo:margin-top="0cm" fo:margin-bottom="0.1cm"/>
      <style:text-properties fo:font-size="20pt" style:font-size-asian="20pt" style:font-size-complex="20pt"/>
    </style:style>
    <style:style style:name="Default_20_2-outline6" style:display-name="Default 2-outline6" style:family="presentation" style:parent-style-name="Default_20_2-outline5">
      <style:paragraph-properties fo:margin-top="0cm" fo:margin-bottom="0.1cm"/>
      <style:text-properties fo:font-size="20pt" style:font-size-asian="20pt" style:font-size-complex="20pt"/>
    </style:style>
    <style:style style:name="Default_20_2-outline7" style:display-name="Default 2-outline7" style:family="presentation" style:parent-style-name="Default_20_2-outline6">
      <style:paragraph-properties fo:margin-top="0cm" fo:margin-bottom="0.1cm"/>
      <style:text-properties fo:font-size="20pt" style:font-size-asian="20pt" style:font-size-complex="20pt"/>
    </style:style>
    <style:style style:name="Default_20_2-outline8" style:display-name="Default 2-outline8" style:family="presentation" style:parent-style-name="Default_20_2-outline7">
      <style:paragraph-properties fo:margin-top="0cm" fo:margin-bottom="0.1cm"/>
      <style:text-properties fo:font-size="20pt" style:font-size-asian="20pt" style:font-size-complex="20pt"/>
    </style:style>
    <style:style style:name="Default_20_2-outline9" style:display-name="Default 2-outline9" style:family="presentation" style:parent-style-name="Default_20_2-outline8">
      <style:paragraph-properties fo:margin-top="0cm" fo:margin-bottom="0.1cm"/>
      <style:text-properties fo:font-size="20pt" style:font-size-asian="20pt" style:font-size-complex="20pt"/>
    </style:style>
    <style:style style:name="Default_20_2-subtitle" style:display-name="Default 2-subtitle" style:family="presentation">
      <style:graphic-properties draw:stroke="none" draw:fill="none" draw:textarea-vertical-align="middle">
        <text:list-style style:name="Default_20_2-subtitle" style:display-name="Default 2-subtitle">
          <text:list-level-style-bullet text:level="1" text:bullet-char="●">
            <style:list-level-properties text:min-label-width="0.6cm"/>
            <style:text-properties fo:font-family="StarSymbol" style:use-window-font-color="true" fo:font-size="45%"/>
          </text:list-level-style-bullet>
          <text:list-level-style-bullet text:level="2" text:bullet-char="●">
            <style:list-level-properties text:space-before="0.6cm" text:min-label-width="0.6cm"/>
            <style:text-properties fo:font-family="StarSymbol" style:use-window-font-color="true" fo:font-size="45%"/>
          </text:list-level-style-bullet>
          <text:list-level-style-bullet text:level="3" text:bullet-char="●">
            <style:list-level-properties text:space-before="1.2cm" text:min-label-width="0.6cm"/>
            <style:text-properties fo:font-family="StarSymbol" style:use-window-font-color="true" fo:font-size="45%"/>
          </text:list-level-style-bullet>
          <text:list-level-style-bullet text:level="4" text:bullet-char="●">
            <style:list-level-properties text:space-before="1.8cm" text:min-label-width="0.6cm"/>
            <style:text-properties fo:font-family="StarSymbol" style:use-window-font-color="true" fo:font-size="45%"/>
          </text:list-level-style-bullet>
          <text:list-level-style-bullet text:level="5" text:bullet-char="●">
            <style:list-level-properties text:space-before="2.4cm" text:min-label-width="0.6cm"/>
            <style:text-properties fo:font-family="StarSymbol" style:use-window-font-color="true" fo:font-size="45%"/>
          </text:list-level-style-bullet>
          <text:list-level-style-bullet text:level="6" text:bullet-char="●">
            <style:list-level-properties text:space-before="3cm" text:min-label-width="0.6cm"/>
            <style:text-properties fo:font-family="StarSymbol" style:use-window-font-color="true" fo:font-size="45%"/>
          </text:list-level-style-bullet>
          <text:list-level-style-bullet text:level="7" text:bullet-char="●">
            <style:list-level-properties text:space-before="3.6cm" text:min-label-width="0.6cm"/>
            <style:text-properties fo:font-family="StarSymbol" style:use-window-font-color="true" fo:font-size="45%"/>
          </text:list-level-style-bullet>
          <text:list-level-style-bullet text:level="8" text:bullet-char="●">
            <style:list-level-properties text:space-before="4.2cm" text:min-label-width="0.6cm"/>
            <style:text-properties fo:font-family="StarSymbol" style:use-window-font-color="true" fo:font-size="45%"/>
          </text:list-level-style-bullet>
          <text:list-level-style-bullet text:level="9" text:bullet-char="●">
            <style:list-level-properties text:space-before="4.8cm" text:min-label-width="0.6cm"/>
            <style:text-properties fo:font-family="StarSymbol" style:use-window-font-color="true" fo:font-size="45%"/>
          </text:list-level-style-bullet>
          <text:list-level-style-bullet text:level="10" text:bullet-char="●">
            <style:list-level-properties text:space-before="5.4cm" text:min-label-width="0.6cm"/>
            <style:text-properties fo:font-family="StarSymbol" style:use-window-font-color="true" fo:font-size="45%"/>
          </text:list-level-style-bullet>
        </text:list-style>
      </style:graphic-properties>
      <style:paragraph-properties fo:margin-left="0cm" fo:margin-right="0cm" fo:text-align="center" fo:text-indent="0cm"/>
      <style:text-properties style:use-window-font-color="true" style:text-outline="false" style:text-line-through-style="none" fo:font-family="Arial" style:font-family-generic="roman" style:font-pitch="variable" fo:font-size="32pt" fo:font-style="normal" fo:text-shadow="none" style:text-underline-style="none" fo:font-weight="normal" style:letter-kerning="true" style:font-family-asian="'Microsoft YaHei'" style:font-family-generic-asian="system" style:font-pitch-asian="variable" style:font-size-asian="32pt" style:font-style-asian="normal" style:font-weight-asian="normal" style:font-family-complex="Arial" style:font-family-generic-complex="system" style:font-pitch-complex="variable" style:font-size-complex="32pt" style:font-style-complex="normal" style:font-weight-complex="normal" style:text-emphasize="none" style:font-relief="none" style:text-overline-style="none" style:text-overline-color="font-color"/>
    </style:style>
    <style:style style:name="Default_20_2-title" style:display-name="Default 2-title" style:family="presentation">
      <style:graphic-properties draw:stroke="none" draw:fill="none" draw:textarea-vertical-align="middle">
        <text:list-style style:name="Default_20_2-title" style:display-name="Default 2-title">
          <text:list-level-style-bullet text:level="1" text:bullet-char="●">
            <style:list-level-properties text:min-label-width="0.6cm"/>
            <style:text-properties fo:font-family="StarSymbol" style:use-window-font-color="true" fo:font-size="45%"/>
          </text:list-level-style-bullet>
          <text:list-level-style-bullet text:level="2" text:bullet-char="●">
            <style:list-level-properties text:space-before="0.6cm" text:min-label-width="0.6cm"/>
            <style:text-properties fo:font-family="StarSymbol" style:use-window-font-color="true" fo:font-size="45%"/>
          </text:list-level-style-bullet>
          <text:list-level-style-bullet text:level="3" text:bullet-char="●">
            <style:list-level-properties text:space-before="1.2cm" text:min-label-width="0.6cm"/>
            <style:text-properties fo:font-family="StarSymbol" style:use-window-font-color="true" fo:font-size="45%"/>
          </text:list-level-style-bullet>
          <text:list-level-style-bullet text:level="4" text:bullet-char="●">
            <style:list-level-properties text:space-before="1.8cm" text:min-label-width="0.6cm"/>
            <style:text-properties fo:font-family="StarSymbol" style:use-window-font-color="true" fo:font-size="45%"/>
          </text:list-level-style-bullet>
          <text:list-level-style-bullet text:level="5" text:bullet-char="●">
            <style:list-level-properties text:space-before="2.4cm" text:min-label-width="0.6cm"/>
            <style:text-properties fo:font-family="StarSymbol" style:use-window-font-color="true" fo:font-size="45%"/>
          </text:list-level-style-bullet>
          <text:list-level-style-bullet text:level="6" text:bullet-char="●">
            <style:list-level-properties text:space-before="3cm" text:min-label-width="0.6cm"/>
            <style:text-properties fo:font-family="StarSymbol" style:use-window-font-color="true" fo:font-size="45%"/>
          </text:list-level-style-bullet>
          <text:list-level-style-bullet text:level="7" text:bullet-char="●">
            <style:list-level-properties text:space-before="3.6cm" text:min-label-width="0.6cm"/>
            <style:text-properties fo:font-family="StarSymbol" style:use-window-font-color="true" fo:font-size="45%"/>
          </text:list-level-style-bullet>
          <text:list-level-style-bullet text:level="8" text:bullet-char="●">
            <style:list-level-properties text:space-before="4.2cm" text:min-label-width="0.6cm"/>
            <style:text-properties fo:font-family="StarSymbol" style:use-window-font-color="true" fo:font-size="45%"/>
          </text:list-level-style-bullet>
          <text:list-level-style-bullet text:level="9" text:bullet-char="●">
            <style:list-level-properties text:space-before="4.8cm" text:min-label-width="0.6cm"/>
            <style:text-properties fo:font-family="StarSymbol" style:use-window-font-color="true" fo:font-size="45%"/>
          </text:list-level-style-bullet>
          <text:list-level-style-bullet text:level="10" text:bullet-char="●">
            <style:list-level-properties text:space-before="5.4cm" text:min-label-width="0.6cm"/>
            <style:text-properties fo:font-family="StarSymbol" style:use-window-font-color="true" fo:font-size="45%"/>
          </text:list-level-style-bullet>
        </text:list-style>
      </style:graphic-properties>
      <style:paragraph-properties fo:text-align="start" style:punctuation-wrap="hanging" style:writing-mode="lr-tb"/>
      <style:text-properties fo:color="#000000" style:text-outline="false" style:text-line-through-style="none" fo:font-family="Calibri" fo:font-size="18pt" fo:letter-spacing="normal" fo:language="en" fo:country="US" fo:font-style="normal" fo:text-shadow="none" style:text-underline-style="none" fo:font-weight="normal" style:letter-kerning="true" style:font-family-asian="'Microsoft YaHei'" style:font-family-generic-asian="system" style:font-pitch-asian="variable" style:font-size-asian="18pt" style:language-asian="en" style:country-asian="US" style:font-style-asian="normal" style:font-weight-asian="normal" style:font-family-complex="Arial" style:font-family-generic-complex="system" style:font-pitch-complex="variable" style:font-size-complex="18pt" style:language-complex="en" style:country-complex="US" style:font-style-complex="normal" style:font-weight-complex="normal" style:text-emphasize="none" style:font-relief="none" style:text-overline-style="none" style:text-overline-color="font-color" fo:hyphenate="false"/>
    </style:style>
    <style:presentation-page-layout style:name="AL0T26">
      <presentation:placeholder presentation:object="handout" svg:x="2.058cm" svg:y="1.743cm" svg:width="10.556cm" svg:height="-0.233cm"/>
      <presentation:placeholder presentation:object="handout" svg:x="15.414cm" svg:y="1.743cm" svg:width="10.556cm" svg:height="-0.233cm"/>
      <presentation:placeholder presentation:object="handout" svg:x="2.058cm" svg:y="3.612cm" svg:width="10.556cm" svg:height="-0.233cm"/>
      <presentation:placeholder presentation:object="handout" svg:x="15.414cm" svg:y="3.612cm" svg:width="10.556cm" svg:height="-0.233cm"/>
      <presentation:placeholder presentation:object="handout" svg:x="2.058cm" svg:y="5.481cm" svg:width="10.556cm" svg:height="-0.233cm"/>
      <presentation:placeholder presentation:object="handout" svg:x="15.414cm" svg:y="5.481cm" svg:width="10.556cm" svg:height="-0.233cm"/>
    </style:presentation-page-layout>
    <style:presentation-page-layout style:name="AL1T19">
      <presentation:placeholder presentation:object="title" svg:x="2.058cm" svg:y="1.743cm" svg:width="23.912cm" svg:height="3.507cm"/>
    </style:presentation-page-layout>
  </office:styles>
  <office:automatic-styles>
    <style:page-layout style:name="PM0">
      <style:page-layout-properties fo:margin-top="0cm" fo:margin-bottom="0cm" fo:margin-left="0cm" fo:margin-right="0cm" fo:page-width="21cm" fo:page-height="29.7cm" style:print-orientation="portrait"/>
    </style:page-layout>
    <style:page-layout style:name="PM1">
      <style:page-layout-properties fo:margin-top="0cm" fo:margin-bottom="0cm" fo:margin-left="0cm" fo:margin-right="0cm" fo:page-width="25.4cm" fo:page-height="19.05cm" style:print-orientation="landscape"/>
    </style:page-layout>
    <style:page-layout style:name="PM2">
      <style:page-layout-properties fo:margin-top="0cm" fo:margin-bottom="0cm" fo:margin-left="0cm" fo:margin-right="0cm" fo:page-width="19.05cm" fo:page-height="25.4cm" style:print-orientation="portrait"/>
    </style:page-layout>
    <style:style style:name="Mdp1" style:family="drawing-page">
      <style:drawing-page-properties draw:background-size="border" draw:fill="solid" draw:fill-color="#ffffff"/>
    </style:style>
    <style:style style:name="Mdp2" style:family="drawing-page">
      <style:drawing-page-properties draw:background-size="border" draw:fill="bitmap" style:repeat="stretch"/>
    </style:style>
    <style:style style:name="Mdp3" style:family="drawing-page">
      <style:drawing-page-properties presentation:display-header="true" presentation:display-footer="true" presentation:display-page-number="false" presentation:display-date-time="true"/>
    </style:style>
    <number:date-style style:name="D1" number:automatic-order="true">
      <number:day number:style="long"/>
      <number:text>.</number:text>
      <number:month number:style="long"/>
      <number:text>.</number:text>
      <number:year number:style="long"/>
    </number:date-style>
    <style:style style:name="Mgr1" style:family="graphic" style:parent-style-name="standard">
      <style:graphic-properties draw:stroke="none" draw:fill="none" draw:fill-color="#ffffff" draw:auto-grow-height="false" fo:min-height="1.485cm"/>
    </style:style>
    <style:style style:name="Mgr2" style:family="graphic" style:parent-style-name="standard">
      <style:graphic-properties draw:stroke="none" draw:fill="none" draw:fill-color="#ffffff" draw:textarea-vertical-align="bottom" draw:auto-grow-height="false" fo:min-height="1.485cm"/>
    </style:style>
    <style:style style:name="Mgr3" style:family="graphic" style:parent-style-name="Object_20_with_20_no_20_fill_20_and_20_no_20_line">
      <style:graphic-properties draw:stroke="none" svg:stroke-width="0cm" draw:fill="none" draw:textarea-vertical-align="middle" draw:auto-grow-height="false" fo:padding-top="0.125cm" fo:padding-bottom="0.125cm" fo:padding-left="0.25cm" fo:padding-right="0.25cm" fo:wrap-option="wrap" draw:color-mode="standard" draw:luminance="0%" draw:contrast="0%" draw:gamma="100%" draw:red="0%" draw:green="0%" draw:blue="0%" fo:clip="rect(0cm, 0cm, 0cm, 0cm)" draw:image-opacity="100%" style:mirror="none"/>
    </style:style>
    <style:style style:name="Mgr4" style:family="graphic" style:parent-style-name="standard">
      <style:graphic-properties draw:stroke="none" svg:stroke-width="0cm" draw:fill="none" draw:textarea-vertical-align="top" draw:auto-grow-height="false" draw:fit-to-size="false" fo:min-height="0cm" fo:min-width="0cm" fo:padding-top="0.125cm" fo:padding-bottom="0.125cm" fo:padding-left="0.25cm" fo:padding-right="0.25cm" fo:wrap-option="wrap"/>
    </style:style>
    <style:style style:name="Mpr1" style:family="presentation" style:parent-style-name="Default-title">
      <style:graphic-properties draw:stroke="none" svg:stroke-width="0cm" draw:fill="none" draw:textarea-vertical-align="top" draw:auto-grow-height="false" fo:min-height="3.181cm" fo:padding-top="0.125cm" fo:padding-bottom="0.125cm" fo:padding-left="0.25cm" fo:padding-right="0.25cm" fo:wrap-option="wrap"/>
    </style:style>
    <style:style style:name="Mpr2" style:family="presentation" style:parent-style-name="Default-backgroundobjects">
      <style:graphic-properties draw:stroke="none" draw:fill="none" draw:fill-color="#ffffff" draw:auto-grow-height="false" fo:min-height="1.485cm"/>
    </style:style>
    <style:style style:name="Mpr3" style:family="presentation" style:parent-style-name="Default-backgroundobjects">
      <style:graphic-properties draw:stroke="none" draw:fill="none" draw:fill-color="#ffffff" draw:textarea-vertical-align="bottom" draw:auto-grow-height="false" fo:min-height="1.485cm"/>
    </style:style>
    <style:style style:name="Mpr4" style:family="presentation" style:parent-style-name="Default_20_1-title">
      <style:graphic-properties draw:stroke="none" svg:stroke-width="0cm" draw:fill="none" draw:textarea-vertical-align="middle" draw:auto-grow-height="false" fo:min-height="3.181cm" fo:padding-top="0.125cm" fo:padding-bottom="0.125cm" fo:padding-left="0.25cm" fo:padding-right="0.25cm" fo:wrap-option="wrap"/>
    </style:style>
    <style:style style:name="Mpr5" style:family="presentation" style:parent-style-name="Default_20_1-outline1">
      <style:graphic-properties draw:stroke="none" svg:stroke-width="0cm" draw:fill="none" draw:textarea-vertical-align="top" draw:auto-grow-height="false" draw:fit-to-size="false" fo:min-height="12.573cm" fo:padding-top="0.125cm" fo:padding-bottom="0.125cm" fo:padding-left="0.25cm" fo:padding-right="0.25cm" fo:wrap-option="wrap"/>
    </style:style>
    <style:style style:name="Mpr6" style:family="presentation" style:parent-style-name="Default_20_1-backgroundobjects">
      <style:graphic-properties draw:stroke="none" svg:stroke-width="0cm" draw:fill="none" draw:fill-color="#ffffff" draw:textarea-vertical-align="top" draw:auto-grow-height="false" fo:min-height="12.573cm" fo:padding-top="0.125cm" fo:padding-bottom="0.125cm" fo:padding-left="0.25cm" fo:padding-right="0.25cm" fo:wrap-option="wrap"/>
    </style:style>
    <style:style style:name="Mpr7" style:family="presentation" style:parent-style-name="Default_20_1-backgroundobjects">
      <style:graphic-properties draw:stroke="none" draw:fill="none" draw:fill-color="#ffffff" draw:auto-grow-height="false" fo:min-height="1.27cm"/>
    </style:style>
    <style:style style:name="Mpr8" style:family="presentation" style:parent-style-name="Default_20_1-backgroundobjects">
      <style:graphic-properties draw:stroke="none" draw:fill="none" draw:fill-color="#ffffff" draw:textarea-vertical-align="bottom" draw:auto-grow-height="false" fo:min-height="1.27cm"/>
    </style:style>
    <style:style style:name="Mpr9" style:family="presentation" style:parent-style-name="Default_20_2-title">
      <style:graphic-properties draw:stroke="none" svg:stroke-width="0cm" draw:fill="none" draw:textarea-vertical-align="top" draw:auto-grow-height="false" fo:min-height="3.181cm" fo:padding-top="0.125cm" fo:padding-bottom="0.125cm" fo:padding-left="0.25cm" fo:padding-right="0.25cm" fo:wrap-option="wrap"/>
    </style:style>
    <style:style style:name="Mpr10" style:family="presentation" style:parent-style-name="Default_20_2-backgroundobjects">
      <style:graphic-properties draw:stroke="none" svg:stroke-width="0cm" draw:fill="none" draw:fill-color="#ffffff" draw:textarea-vertical-align="top" draw:auto-grow-height="false" fo:min-height="12.573cm" fo:padding-top="0.125cm" fo:padding-bottom="0.125cm" fo:padding-left="0.25cm" fo:padding-right="0.25cm" fo:wrap-option="wrap"/>
    </style:style>
    <style:style style:name="Mpr11" style:family="presentation" style:parent-style-name="Default_20_2-backgroundobjects">
      <style:graphic-properties draw:stroke="none" draw:fill="none" draw:fill-color="#ffffff" draw:auto-grow-height="false" fo:min-height="1.27cm"/>
    </style:style>
    <style:style style:name="Mpr12" style:family="presentation" style:parent-style-name="Default_20_2-backgroundobjects">
      <style:graphic-properties draw:stroke="none" draw:fill="none" draw:fill-color="#ffffff" draw:textarea-vertical-align="bottom" draw:auto-grow-height="false" fo:min-height="1.27cm"/>
    </style:style>
    <style:style style:name="MP1" style:family="paragraph">
      <style:text-properties fo:font-size="14pt" style:font-size-asian="14pt" style:font-size-complex="14pt"/>
    </style:style>
    <style:style style:name="MP2" style:family="paragraph">
      <style:paragraph-properties fo:text-align="end"/>
      <style:text-properties fo:font-size="14pt" style:font-size-asian="14pt" style:font-size-complex="14pt"/>
    </style:style>
    <style:style style:name="MP3" style:family="paragraph">
      <style:paragraph-properties fo:text-align="center"/>
      <style:text-properties fo:font-size="18pt"/>
    </style:style>
    <style:style style:name="MP4" style:family="paragraph">
      <style:paragraph-properties fo:margin-top="0cm" fo:margin-bottom="0cm" fo:text-align="start" style:punctuation-wrap="hanging" style:writing-mode="lr-tb"/>
      <style:text-properties fo:font-size="18pt" fo:hyphenate="false"/>
    </style:style>
    <style:style style:name="MP5" style:family="paragraph">
      <style:paragraph-properties style:font-independent-line-spacing="true"/>
      <style:text-properties fo:font-size="18pt"/>
    </style:style>
    <style:style style:name="MP6" style:family="paragraph">
      <style:paragraph-properties fo:margin-left="0cm" fo:margin-right="0cm" fo:margin-top="0cm" fo:margin-bottom="0cm" fo:text-align="start" fo:text-indent="0cm" style:punctuation-wrap="hanging" style:writing-mode="lr-tb"/>
      <style:text-properties fo:font-size="18pt" fo:hyphenate="false"/>
    </style:style>
    <style:style style:name="MP7" style:family="paragraph">
      <style:text-properties fo:font-size="18pt"/>
    </style:style>
    <style:style style:name="MP8" style:family="paragraph">
      <style:paragraph-properties fo:margin-left="0cm" fo:margin-right="0cm" fo:margin-top="0.225cm" fo:margin-bottom="0.5cm" fo:text-align="start" fo:text-indent="0cm" style:punctuation-wrap="hanging" style:writing-mode="lr-tb"/>
      <style:text-properties fo:font-size="18pt" fo:hyphenate="false"/>
    </style:style>
    <style:style style:name="MP9" style:family="paragraph">
      <style:paragraph-properties fo:margin-left="0cm" fo:margin-right="0cm" fo:margin-top="0.197cm" fo:margin-bottom="0.5cm" fo:text-align="start" fo:text-indent="0cm" style:punctuation-wrap="hanging" style:writing-mode="lr-tb"/>
      <style:text-properties fo:font-size="18pt" fo:hyphenate="false"/>
    </style:style>
    <style:style style:name="MP10" style:family="paragraph">
      <style:paragraph-properties fo:margin-left="0cm" fo:margin-right="0cm" fo:margin-top="0.169cm" fo:margin-bottom="0.5cm" fo:text-align="start" fo:text-indent="0cm" style:punctuation-wrap="hanging" style:writing-mode="lr-tb"/>
      <style:text-properties fo:font-size="18pt" fo:hyphenate="false"/>
    </style:style>
    <style:style style:name="MP11" style:family="paragraph">
      <style:paragraph-properties fo:margin-left="0cm" fo:margin-right="0cm" fo:margin-top="0cm" fo:margin-bottom="0cm" fo:text-align="start" fo:text-indent="0cm" style:punctuation-wrap="hanging" style:writing-mode="lr-tb"/>
      <style:text-properties fo:font-size="14pt" style:font-size-asian="14pt" style:font-size-complex="14pt" fo:hyphenate="false"/>
    </style:style>
    <style:style style:name="MP12" style:family="paragraph">
      <style:paragraph-properties style:font-independent-line-spacing="true"/>
      <style:text-properties fo:font-size="18pt" style:font-size-asian="14pt" style:font-size-complex="14pt"/>
    </style:style>
    <style:style style:name="MP13" style:family="paragraph">
      <style:paragraph-properties fo:text-align="center" style:font-independent-line-spacing="true"/>
      <style:text-properties fo:font-size="18pt" style:font-size-asian="14pt" style:font-size-complex="14pt"/>
    </style:style>
    <style:style style:name="MP14" style:family="paragraph">
      <style:paragraph-properties fo:text-align="end" style:font-independent-line-spacing="true"/>
      <style:text-properties fo:font-size="18pt" style:font-size-asian="14pt" style:font-size-complex="14pt"/>
    </style:style>
    <style:style style:name="MT1" style:family="text">
      <style:text-properties fo:color="#000000" style:text-line-through-style="none" fo:font-family="Calibri" fo:font-size="44pt" fo:letter-spacing="normal" fo:font-style="normal" style:text-underline-style="none" fo:font-weight="bold" style:font-size-asian="44pt" style:font-style-asian="normal" style:font-weight-asian="bold" style:font-size-complex="44pt" style:font-style-complex="normal" style:font-weight-complex="bold"/>
    </style:style>
    <style:style style:name="MT2" style:family="text">
      <style:text-properties fo:color="#000000" style:text-line-through-style="none" fo:font-family="Calibri" fo:font-size="20pt" fo:letter-spacing="normal" fo:font-style="normal" style:text-underline-style="none" fo:font-weight="normal" style:font-size-asian="20pt" style:font-style-asian="normal" style:font-weight-asian="normal" style:font-size-complex="20pt" style:font-style-complex="normal" style:font-weight-complex="normal"/>
    </style:style>
    <style:style style:name="MT3" style:family="text">
      <style:text-properties fo:color="#000000" style:text-line-through-style="none" fo:font-family="Calibri" fo:font-size="44pt" fo:letter-spacing="normal" fo:font-style="normal" style:text-underline-style="none" fo:font-weight="normal" style:font-size-asian="44pt" style:font-style-asian="normal" style:font-weight-asian="normal" style:font-size-complex="44pt" style:font-style-complex="normal" style:font-weight-complex="normal"/>
    </style:style>
    <style:style style:name="MT4" style:family="text">
      <style:text-properties fo:color="#000000" style:text-line-through-style="none" fo:font-family="Calibri" fo:font-size="32pt" fo:letter-spacing="normal" fo:font-style="normal" style:text-underline-style="none" fo:font-weight="normal" style:font-size-asian="32pt" style:font-style-asian="normal" style:font-weight-asian="normal" style:font-size-complex="32pt" style:font-style-complex="normal" style:font-weight-complex="normal"/>
    </style:style>
    <style:style style:name="MT5" style:family="text">
      <style:text-properties fo:color="#000000" style:text-line-through-style="none" fo:font-family="Calibri" fo:font-size="28pt" fo:letter-spacing="normal" fo:font-style="normal" style:text-underline-style="none" fo:font-weight="normal" style:font-size-asian="28pt" style:font-style-asian="normal" style:font-weight-asian="normal" style:font-size-complex="28pt" style:font-style-complex="normal" style:font-weight-complex="normal"/>
    </style:style>
    <style:style style:name="MT6" style:family="text">
      <style:text-properties fo:color="#000000" style:text-line-through-style="none" fo:font-family="Calibri" fo:font-size="24pt" fo:letter-spacing="normal" fo:font-style="normal" style:text-underline-style="none" fo:font-weight="normal" style:font-size-asian="24pt" style:font-style-asian="normal" style:font-weight-asian="normal" style:font-size-complex="24pt" style:font-style-complex="normal" style:font-weight-complex="normal"/>
    </style:style>
    <style:style style:name="MT7" style:family="text">
      <style:text-properties fo:color="#000000" style:text-line-through-style="none" fo:font-family="Calibri" fo:font-size="18pt" fo:letter-spacing="normal" fo:font-style="normal" style:text-underline-style="none" fo:font-weight="normal" style:font-size-asian="18pt" style:font-style-asian="normal" style:font-weight-asian="normal" style:font-size-complex="18pt" style:font-style-complex="normal" style:font-weight-complex="normal"/>
    </style:style>
    <text:list-style style:name="ML1">
      <text:list-level-style-bullet text:level="1" text:bullet-char="●">
        <style:list-level-properties text:min-label-width="0.6cm"/>
        <style:text-properties fo:font-family="StarSymbol" style:use-window-font-color="true" fo:font-size="45%"/>
      </text:list-level-style-bullet>
      <text:list-level-style-bullet text:level="2" text:bullet-char="●">
        <style:list-level-properties text:space-before="0.6cm" text:min-label-width="0.6cm"/>
        <style:text-properties fo:font-family="StarSymbol" style:use-window-font-color="true" fo:font-size="45%"/>
      </text:list-level-style-bullet>
      <text:list-level-style-bullet text:level="3" text:bullet-char="●">
        <style:list-level-properties text:space-before="1.2cm" text:min-label-width="0.6cm"/>
        <style:text-properties fo:font-family="StarSymbol" style:use-window-font-color="true" fo:font-size="45%"/>
      </text:list-level-style-bullet>
      <text:list-level-style-bullet text:level="4" text:bullet-char="●">
        <style:list-level-properties text:space-before="1.8cm" text:min-label-width="0.6cm"/>
        <style:text-properties fo:font-family="StarSymbol" style:use-window-font-color="true" fo:font-size="45%"/>
      </text:list-level-style-bullet>
      <text:list-level-style-bullet text:level="5" text:bullet-char="●">
        <style:list-level-properties text:space-before="2.4cm" text:min-label-width="0.6cm"/>
        <style:text-properties fo:font-family="StarSymbol" style:use-window-font-color="true" fo:font-size="45%"/>
      </text:list-level-style-bullet>
      <text:list-level-style-bullet text:level="6" text:bullet-char="●">
        <style:list-level-properties text:space-before="3cm" text:min-label-width="0.6cm"/>
        <style:text-properties fo:font-family="StarSymbol" style:use-window-font-color="true" fo:font-size="45%"/>
      </text:list-level-style-bullet>
      <text:list-level-style-bullet text:level="7" text:bullet-char="●">
        <style:list-level-properties text:space-before="3.6cm" text:min-label-width="0.6cm"/>
        <style:text-properties fo:font-family="StarSymbol" style:use-window-font-color="true" fo:font-size="45%"/>
      </text:list-level-style-bullet>
      <text:list-level-style-bullet text:level="8" text:bullet-char="●">
        <style:list-level-properties text:space-before="4.2cm" text:min-label-width="0.6cm"/>
        <style:text-properties fo:font-family="StarSymbol" style:use-window-font-color="true" fo:font-size="45%"/>
      </text:list-level-style-bullet>
      <text:list-level-style-bullet text:level="9" text:bullet-char="●">
        <style:list-level-properties text:space-before="4.8cm" text:min-label-width="0.6cm"/>
        <style:text-properties fo:font-family="StarSymbol" style:use-window-font-color="true" fo:font-size="45%"/>
      </text:list-level-style-bullet>
      <text:list-level-style-bullet text:level="10" text:bullet-char="●">
        <style:list-level-properties text:space-before="5.4cm" text:min-label-width="0.6cm"/>
        <style:text-properties fo:font-family="StarSymbol" style:use-window-font-color="true" fo:font-size="45%"/>
      </text:list-level-style-bullet>
    </text:list-style>
    <text:list-style style:name="ML2">
      <text:list-level-style-number text:level="1" style:num-format="">
        <style:list-level-properties text:min-label-width="0.6cm"/>
        <style:text-properties style:use-window-font-color="true" fo:font-size="45%"/>
      </text:list-level-style-number>
      <text:list-level-style-bullet text:level="2" text:bullet-char="●">
        <style:list-level-properties text:space-before="0.6cm" text:min-label-width="0.6cm"/>
        <style:text-properties fo:font-family="StarSymbol" style:use-window-font-color="true" fo:font-size="45%"/>
      </text:list-level-style-bullet>
      <text:list-level-style-bullet text:level="3" text:bullet-char="●">
        <style:list-level-properties text:space-before="1.2cm" text:min-label-width="0.6cm"/>
        <style:text-properties fo:font-family="StarSymbol" style:use-window-font-color="true" fo:font-size="45%"/>
      </text:list-level-style-bullet>
      <text:list-level-style-bullet text:level="4" text:bullet-char="●">
        <style:list-level-properties text:space-before="1.8cm" text:min-label-width="0.6cm"/>
        <style:text-properties fo:font-family="StarSymbol" style:use-window-font-color="true" fo:font-size="45%"/>
      </text:list-level-style-bullet>
      <text:list-level-style-bullet text:level="5" text:bullet-char="●">
        <style:list-level-properties text:space-before="2.4cm" text:min-label-width="0.6cm"/>
        <style:text-properties fo:font-family="StarSymbol" style:use-window-font-color="true" fo:font-size="45%"/>
      </text:list-level-style-bullet>
      <text:list-level-style-bullet text:level="6" text:bullet-char="●">
        <style:list-level-properties text:space-before="3cm" text:min-label-width="0.6cm"/>
        <style:text-properties fo:font-family="StarSymbol" style:use-window-font-color="true" fo:font-size="45%"/>
      </text:list-level-style-bullet>
      <text:list-level-style-bullet text:level="7" text:bullet-char="●">
        <style:list-level-properties text:space-before="3.6cm" text:min-label-width="0.6cm"/>
        <style:text-properties fo:font-family="StarSymbol" style:use-window-font-color="true" fo:font-size="45%"/>
      </text:list-level-style-bullet>
      <text:list-level-style-bullet text:level="8" text:bullet-char="●">
        <style:list-level-properties text:space-before="4.2cm" text:min-label-width="0.6cm"/>
        <style:text-properties fo:font-family="StarSymbol" style:use-window-font-color="true" fo:font-size="45%"/>
      </text:list-level-style-bullet>
      <text:list-level-style-bullet text:level="9" text:bullet-char="●">
        <style:list-level-properties text:space-before="4.8cm" text:min-label-width="0.6cm"/>
        <style:text-properties fo:font-family="StarSymbol" style:use-window-font-color="true" fo:font-size="45%"/>
      </text:list-level-style-bullet>
      <text:list-level-style-bullet text:level="10" text:bullet-char="●">
        <style:list-level-properties text:space-before="5.4cm" text:min-label-width="0.6cm"/>
        <style:text-properties fo:font-family="StarSymbol" style:use-window-font-color="true" fo:font-size="45%"/>
      </text:list-level-style-bullet>
    </text:list-style>
    <text:list-style style:name="ML3">
      <text:list-level-style-number text:level="1" style:num-format="">
        <style:list-level-properties text:min-label-width="0.6cm"/>
        <style:text-properties style:use-window-font-color="true" fo:font-size="45%"/>
      </text:list-level-style-number>
      <text:list-level-style-bullet text:level="2" text:bullet-char="●">
        <style:list-level-properties text:space-before="0.6cm" text:min-label-width="0.6cm"/>
        <style:text-properties fo:font-family="StarSymbol" style:use-window-font-color="true" fo:font-size="45%"/>
      </text:list-level-style-bullet>
      <text:list-level-style-bullet text:level="3" text:bullet-char="●">
        <style:list-level-properties text:space-before="1.2cm" text:min-label-width="0.6cm"/>
        <style:text-properties fo:font-family="StarSymbol" style:use-window-font-color="true" fo:font-size="45%"/>
      </text:list-level-style-bullet>
      <text:list-level-style-bullet text:level="4" text:bullet-char="●">
        <style:list-level-properties text:space-before="1.8cm" text:min-label-width="0.6cm"/>
        <style:text-properties fo:font-family="StarSymbol" style:use-window-font-color="true" fo:font-size="45%"/>
      </text:list-level-style-bullet>
      <text:list-level-style-bullet text:level="5" text:bullet-char="●">
        <style:list-level-properties text:space-before="2.4cm" text:min-label-width="0.6cm"/>
        <style:text-properties fo:font-family="StarSymbol" style:use-window-font-color="true" fo:font-size="45%"/>
      </text:list-level-style-bullet>
      <text:list-level-style-bullet text:level="6" text:bullet-char="●">
        <style:list-level-properties text:space-before="3cm" text:min-label-width="0.6cm"/>
        <style:text-properties fo:font-family="StarSymbol" style:use-window-font-color="true" fo:font-size="45%"/>
      </text:list-level-style-bullet>
      <text:list-level-style-bullet text:level="7" text:bullet-char="●">
        <style:list-level-properties text:space-before="3.6cm" text:min-label-width="0.6cm"/>
        <style:text-properties fo:font-family="StarSymbol" style:use-window-font-color="true" fo:font-size="45%"/>
      </text:list-level-style-bullet>
      <text:list-level-style-bullet text:level="8" text:bullet-char="●">
        <style:list-level-properties text:space-before="4.2cm" text:min-label-width="0.6cm"/>
        <style:text-properties fo:font-family="StarSymbol" style:use-window-font-color="true" fo:font-size="45%"/>
      </text:list-level-style-bullet>
      <text:list-level-style-bullet text:level="9" text:bullet-char="●">
        <style:list-level-properties text:space-before="4.8cm" text:min-label-width="0.6cm"/>
        <style:text-properties fo:font-family="StarSymbol" style:use-window-font-color="true" fo:font-size="45%"/>
      </text:list-level-style-bullet>
      <text:list-level-style-bullet text:level="10" text:bullet-char="●">
        <style:list-level-properties text:space-before="5.4cm" text:min-label-width="0.6cm"/>
        <style:text-properties fo:font-family="StarSymbol" style:use-window-font-color="true" fo:font-size="45%"/>
      </text:list-level-style-bullet>
    </text:list-style>
    <text:list-style style:name="ML4">
      <text:list-level-style-bullet text:level="1" text:bullet-char="●">
        <style:list-level-properties text:min-label-width="0.6cm"/>
        <style:text-properties fo:font-family="StarSymbol" style:use-window-font-color="true" fo:font-size="45%"/>
      </text:list-level-style-bullet>
      <text:list-level-style-bullet text:level="2" text:bullet-char="●">
        <style:list-level-properties text:space-before="0.6cm" text:min-label-width="0.6cm"/>
        <style:text-properties fo:font-family="StarSymbol" style:use-window-font-color="true" fo:font-size="45%"/>
      </text:list-level-style-bullet>
      <text:list-level-style-bullet text:level="3" text:bullet-char="●">
        <style:list-level-properties text:space-before="1.2cm" text:min-label-width="0.6cm"/>
        <style:text-properties fo:font-family="StarSymbol" style:use-window-font-color="true" fo:font-size="45%"/>
      </text:list-level-style-bullet>
      <text:list-level-style-bullet text:level="4" text:bullet-char="●">
        <style:list-level-properties text:space-before="1.8cm" text:min-label-width="0.6cm"/>
        <style:text-properties fo:font-family="StarSymbol" style:use-window-font-color="true" fo:font-size="45%"/>
      </text:list-level-style-bullet>
      <text:list-level-style-bullet text:level="5" text:bullet-char="●">
        <style:list-level-properties text:space-before="2.4cm" text:min-label-width="0.6cm"/>
        <style:text-properties fo:font-family="StarSymbol" style:use-window-font-color="true" fo:font-size="45%"/>
      </text:list-level-style-bullet>
      <text:list-level-style-bullet text:level="6" text:bullet-char="●">
        <style:list-level-properties text:space-before="3cm" text:min-label-width="0.6cm"/>
        <style:text-properties fo:font-family="StarSymbol" style:use-window-font-color="true" fo:font-size="45%"/>
      </text:list-level-style-bullet>
      <text:list-level-style-bullet text:level="7" text:bullet-char="●">
        <style:list-level-properties text:space-before="3.6cm" text:min-label-width="0.6cm"/>
        <style:text-properties fo:font-family="StarSymbol" style:use-window-font-color="true" fo:font-size="45%"/>
      </text:list-level-style-bullet>
      <text:list-level-style-bullet text:level="8" text:bullet-char="●">
        <style:list-level-properties text:space-before="4.2cm" text:min-label-width="0.6cm"/>
        <style:text-properties fo:font-family="StarSymbol" style:use-window-font-color="true" fo:font-size="45%"/>
      </text:list-level-style-bullet>
      <text:list-level-style-bullet text:level="9" text:bullet-char="●">
        <style:list-level-properties text:space-before="4.8cm" text:min-label-width="0.6cm"/>
        <style:text-properties fo:font-family="StarSymbol" style:use-window-font-color="true" fo:font-size="45%"/>
      </text:list-level-style-bullet>
      <text:list-level-style-bullet text:level="10" text:bullet-char="●">
        <style:list-level-properties text:space-before="5.4cm" text:min-label-width="0.6cm"/>
        <style:text-properties fo:font-family="StarSymbol" style:use-window-font-color="true" fo:font-size="45%"/>
      </text:list-level-style-bullet>
    </text:list-style>
    <text:list-style style:name="ML5">
      <text:list-level-style-bullet text:level="1" text:bullet-char="●">
        <style:list-level-properties text:space-before="0.3cm" text:min-label-width="0.9cm"/>
        <style:text-properties fo:font-family="StarSymbol" style:use-window-font-color="true" fo:font-size="45%"/>
      </text:list-level-style-bullet>
      <text:list-level-style-bullet text:level="2" text:bullet-char="–">
        <style:list-level-properties text:space-before="1.5cm" text:min-label-width="0.9cm"/>
        <style:text-properties fo:font-family="StarSymbol" style:use-window-font-color="true" fo:font-size="75%"/>
      </text:list-level-style-bullet>
      <text:list-level-style-bullet text:level="3" text:bullet-char="●">
        <style:list-level-properties text:space-before="2.8cm" text:min-label-width="0.8cm"/>
        <style:text-properties fo:font-family="StarSymbol" style:use-window-font-color="true" fo:font-size="45%"/>
      </text:list-level-style-bullet>
      <text:list-level-style-bullet text:level="4" text:bullet-char="–">
        <style:list-level-properties text:space-before="4.2cm" text:min-label-width="0.6cm"/>
        <style:text-properties fo:font-family="StarSymbol" style:use-window-font-color="true" fo:font-size="75%"/>
      </text:list-level-style-bullet>
      <text:list-level-style-bullet text:level="5" text:bullet-char="●">
        <style:list-level-properties text:space-before="5.4cm" text:min-label-width="0.6cm"/>
        <style:text-properties fo:font-family="StarSymbol" style:use-window-font-color="true" fo:font-size="45%"/>
      </text:list-level-style-bullet>
      <text:list-level-style-bullet text:level="6" text:bullet-char="●">
        <style:list-level-properties text:space-before="6.6cm" text:min-label-width="0.6cm"/>
        <style:text-properties fo:font-family="StarSymbol" style:use-window-font-color="true" fo:font-size="45%"/>
      </text:list-level-style-bullet>
      <text:list-level-style-bullet text:level="7" text:bullet-char="●">
        <style:list-level-properties text:space-before="7.8cm" text:min-label-width="0.6cm"/>
        <style:text-properties fo:font-family="StarSymbol" style:use-window-font-color="true" fo:font-size="45%"/>
      </text:list-level-style-bullet>
      <text:list-level-style-bullet text:level="8" text:bullet-char="●">
        <style:list-level-properties text:space-before="9cm" text:min-label-width="0.6cm"/>
        <style:text-properties fo:font-family="StarSymbol" style:use-window-font-color="true" fo:font-size="45%"/>
      </text:list-level-style-bullet>
      <text:list-level-style-bullet text:level="9" text:bullet-char="●">
        <style:list-level-properties text:space-before="10.2cm" text:min-label-width="0.6cm"/>
        <style:text-properties fo:font-family="StarSymbol" style:use-window-font-color="true" fo:font-size="45%"/>
      </text:list-level-style-bullet>
      <text:list-level-style-bullet text:level="10" text:bullet-char="●">
        <style:list-level-properties text:space-before="11.4cm" text:min-label-width="0.6cm"/>
        <style:text-properties fo:font-family="StarSymbol" style:use-window-font-color="true" fo:font-size="45%"/>
      </text:list-level-style-bullet>
    </text:list-style>
    <text:list-style style:name="ML6">
      <text:list-level-style-bullet text:level="1" text:bullet-char="•">
        <style:list-level-properties text:space-before="0.001cm" text:min-label-width="0.952cm"/>
        <style:text-properties fo:font-family="Arial" style:font-family-generic="swiss" style:use-window-font-color="true" fo:font-size="45%"/>
      </text:list-level-style-bullet>
      <text:list-level-style-bullet text:level="2" text:bullet-char="–">
        <style:list-level-properties text:space-before="1.5cm" text:min-label-width="0.9cm"/>
        <style:text-properties fo:font-family="StarSymbol" style:use-window-font-color="true" fo:font-size="75%"/>
      </text:list-level-style-bullet>
      <text:list-level-style-bullet text:level="3" text:bullet-char="●">
        <style:list-level-properties text:space-before="2.8cm" text:min-label-width="0.8cm"/>
        <style:text-properties fo:font-family="StarSymbol" style:use-window-font-color="true" fo:font-size="45%"/>
      </text:list-level-style-bullet>
      <text:list-level-style-bullet text:level="4" text:bullet-char="–">
        <style:list-level-properties text:space-before="4.2cm" text:min-label-width="0.6cm"/>
        <style:text-properties fo:font-family="StarSymbol" style:use-window-font-color="true" fo:font-size="75%"/>
      </text:list-level-style-bullet>
      <text:list-level-style-bullet text:level="5" text:bullet-char="●">
        <style:list-level-properties text:space-before="5.4cm" text:min-label-width="0.6cm"/>
        <style:text-properties fo:font-family="StarSymbol" style:use-window-font-color="true" fo:font-size="45%"/>
      </text:list-level-style-bullet>
      <text:list-level-style-bullet text:level="6" text:bullet-char="●">
        <style:list-level-properties text:space-before="6.6cm" text:min-label-width="0.6cm"/>
        <style:text-properties fo:font-family="StarSymbol" style:use-window-font-color="true" fo:font-size="45%"/>
      </text:list-level-style-bullet>
      <text:list-level-style-bullet text:level="7" text:bullet-char="●">
        <style:list-level-properties text:space-before="7.8cm" text:min-label-width="0.6cm"/>
        <style:text-properties fo:font-family="StarSymbol" style:use-window-font-color="true" fo:font-size="45%"/>
      </text:list-level-style-bullet>
      <text:list-level-style-bullet text:level="8" text:bullet-char="●">
        <style:list-level-properties text:space-before="9cm" text:min-label-width="0.6cm"/>
        <style:text-properties fo:font-family="StarSymbol" style:use-window-font-color="true" fo:font-size="45%"/>
      </text:list-level-style-bullet>
      <text:list-level-style-bullet text:level="9" text:bullet-char="●">
        <style:list-level-properties text:space-before="10.2cm" text:min-label-width="0.6cm"/>
        <style:text-properties fo:font-family="StarSymbol" style:use-window-font-color="true" fo:font-size="45%"/>
      </text:list-level-style-bullet>
      <text:list-level-style-bullet text:level="10" text:bullet-char="●">
        <style:list-level-properties text:space-before="11.4cm" text:min-label-width="0.6cm"/>
        <style:text-properties fo:font-family="StarSymbol" style:use-window-font-color="true" fo:font-size="45%"/>
      </text:list-level-style-bullet>
    </text:list-style>
    <text:list-style style:name="ML7">
      <text:list-level-style-bullet text:level="1" text:bullet-char="•">
        <style:list-level-properties text:space-before="0.001cm" text:min-label-width="0.952cm"/>
        <style:text-properties fo:font-family="Arial" style:font-family-generic="swiss" style:use-window-font-color="true" fo:font-size="45%"/>
      </text:list-level-style-bullet>
      <text:list-level-style-bullet text:level="2" text:bullet-char="–">
        <style:list-level-properties text:space-before="1.271cm" text:min-label-width="0.793cm"/>
        <style:text-properties fo:font-family="Arial" style:font-family-generic="swiss" style:use-window-font-color="true" fo:font-size="75%"/>
      </text:list-level-style-bullet>
      <text:list-level-style-bullet text:level="3" text:bullet-char="●">
        <style:list-level-properties text:space-before="2.8cm" text:min-label-width="0.8cm"/>
        <style:text-properties fo:font-family="StarSymbol" style:use-window-font-color="true" fo:font-size="45%"/>
      </text:list-level-style-bullet>
      <text:list-level-style-bullet text:level="4" text:bullet-char="–">
        <style:list-level-properties text:space-before="4.2cm" text:min-label-width="0.6cm"/>
        <style:text-properties fo:font-family="StarSymbol" style:use-window-font-color="true" fo:font-size="75%"/>
      </text:list-level-style-bullet>
      <text:list-level-style-bullet text:level="5" text:bullet-char="●">
        <style:list-level-properties text:space-before="5.4cm" text:min-label-width="0.6cm"/>
        <style:text-properties fo:font-family="StarSymbol" style:use-window-font-color="true" fo:font-size="45%"/>
      </text:list-level-style-bullet>
      <text:list-level-style-bullet text:level="6" text:bullet-char="●">
        <style:list-level-properties text:space-before="6.6cm" text:min-label-width="0.6cm"/>
        <style:text-properties fo:font-family="StarSymbol" style:use-window-font-color="true" fo:font-size="45%"/>
      </text:list-level-style-bullet>
      <text:list-level-style-bullet text:level="7" text:bullet-char="●">
        <style:list-level-properties text:space-before="7.8cm" text:min-label-width="0.6cm"/>
        <style:text-properties fo:font-family="StarSymbol" style:use-window-font-color="true" fo:font-size="45%"/>
      </text:list-level-style-bullet>
      <text:list-level-style-bullet text:level="8" text:bullet-char="●">
        <style:list-level-properties text:space-before="9cm" text:min-label-width="0.6cm"/>
        <style:text-properties fo:font-family="StarSymbol" style:use-window-font-color="true" fo:font-size="45%"/>
      </text:list-level-style-bullet>
      <text:list-level-style-bullet text:level="9" text:bullet-char="●">
        <style:list-level-properties text:space-before="10.2cm" text:min-label-width="0.6cm"/>
        <style:text-properties fo:font-family="StarSymbol" style:use-window-font-color="true" fo:font-size="45%"/>
      </text:list-level-style-bullet>
      <text:list-level-style-bullet text:level="10" text:bullet-char="●">
        <style:list-level-properties text:space-before="11.4cm" text:min-label-width="0.6cm"/>
        <style:text-properties fo:font-family="StarSymbol" style:use-window-font-color="true" fo:font-size="45%"/>
      </text:list-level-style-bullet>
    </text:list-style>
    <text:list-style style:name="ML8">
      <text:list-level-style-bullet text:level="1" text:bullet-char="•">
        <style:list-level-properties text:space-before="0.001cm" text:min-label-width="0.952cm"/>
        <style:text-properties fo:font-family="Arial" style:font-family-generic="swiss" style:use-window-font-color="true" fo:font-size="45%"/>
      </text:list-level-style-bullet>
      <text:list-level-style-bullet text:level="2" text:bullet-char="–">
        <style:list-level-properties text:space-before="1.271cm" text:min-label-width="0.793cm"/>
        <style:text-properties fo:font-family="Arial" style:font-family-generic="swiss" style:use-window-font-color="true" fo:font-size="75%"/>
      </text:list-level-style-bullet>
      <text:list-level-style-bullet text:level="3" text:bullet-char="•">
        <style:list-level-properties text:space-before="2.541cm" text:min-label-width="0.634cm"/>
        <style:text-properties fo:font-family="Arial" style:font-family-generic="swiss" style:use-window-font-color="true" fo:font-size="45%"/>
      </text:list-level-style-bullet>
      <text:list-level-style-bullet text:level="4" text:bullet-char="–">
        <style:list-level-properties text:space-before="4.2cm" text:min-label-width="0.6cm"/>
        <style:text-properties fo:font-family="StarSymbol" style:use-window-font-color="true" fo:font-size="75%"/>
      </text:list-level-style-bullet>
      <text:list-level-style-bullet text:level="5" text:bullet-char="●">
        <style:list-level-properties text:space-before="5.4cm" text:min-label-width="0.6cm"/>
        <style:text-properties fo:font-family="StarSymbol" style:use-window-font-color="true" fo:font-size="45%"/>
      </text:list-level-style-bullet>
      <text:list-level-style-bullet text:level="6" text:bullet-char="●">
        <style:list-level-properties text:space-before="6.6cm" text:min-label-width="0.6cm"/>
        <style:text-properties fo:font-family="StarSymbol" style:use-window-font-color="true" fo:font-size="45%"/>
      </text:list-level-style-bullet>
      <text:list-level-style-bullet text:level="7" text:bullet-char="●">
        <style:list-level-properties text:space-before="7.8cm" text:min-label-width="0.6cm"/>
        <style:text-properties fo:font-family="StarSymbol" style:use-window-font-color="true" fo:font-size="45%"/>
      </text:list-level-style-bullet>
      <text:list-level-style-bullet text:level="8" text:bullet-char="●">
        <style:list-level-properties text:space-before="9cm" text:min-label-width="0.6cm"/>
        <style:text-properties fo:font-family="StarSymbol" style:use-window-font-color="true" fo:font-size="45%"/>
      </text:list-level-style-bullet>
      <text:list-level-style-bullet text:level="9" text:bullet-char="●">
        <style:list-level-properties text:space-before="10.2cm" text:min-label-width="0.6cm"/>
        <style:text-properties fo:font-family="StarSymbol" style:use-window-font-color="true" fo:font-size="45%"/>
      </text:list-level-style-bullet>
      <text:list-level-style-bullet text:level="10" text:bullet-char="●">
        <style:list-level-properties text:space-before="11.4cm" text:min-label-width="0.6cm"/>
        <style:text-properties fo:font-family="StarSymbol" style:use-window-font-color="true" fo:font-size="45%"/>
      </text:list-level-style-bullet>
    </text:list-style>
    <text:list-style style:name="ML9">
      <text:list-level-style-bullet text:level="1" text:bullet-char="•">
        <style:list-level-properties text:space-before="0.001cm" text:min-label-width="0.952cm"/>
        <style:text-properties fo:font-family="Arial" style:font-family-generic="swiss" style:use-window-font-color="true" fo:font-size="45%"/>
      </text:list-level-style-bullet>
      <text:list-level-style-bullet text:level="2" text:bullet-char="–">
        <style:list-level-properties text:space-before="1.271cm" text:min-label-width="0.793cm"/>
        <style:text-properties fo:font-family="Arial" style:font-family-generic="swiss" style:use-window-font-color="true" fo:font-size="75%"/>
      </text:list-level-style-bullet>
      <text:list-level-style-bullet text:level="3" text:bullet-char="•">
        <style:list-level-properties text:space-before="2.541cm" text:min-label-width="0.634cm"/>
        <style:text-properties fo:font-family="Arial" style:font-family-generic="swiss" style:use-window-font-color="true" fo:font-size="45%"/>
      </text:list-level-style-bullet>
      <text:list-level-style-bullet text:level="4" text:bullet-char="–">
        <style:list-level-properties text:space-before="3.811cm" text:min-label-width="0.634cm"/>
        <style:text-properties fo:font-family="Arial" style:font-family-generic="swiss" style:use-window-font-color="true" fo:font-size="75%"/>
      </text:list-level-style-bullet>
      <text:list-level-style-bullet text:level="5" text:bullet-char="●">
        <style:list-level-properties text:space-before="5.4cm" text:min-label-width="0.6cm"/>
        <style:text-properties fo:font-family="StarSymbol" style:use-window-font-color="true" fo:font-size="45%"/>
      </text:list-level-style-bullet>
      <text:list-level-style-bullet text:level="6" text:bullet-char="●">
        <style:list-level-properties text:space-before="6.6cm" text:min-label-width="0.6cm"/>
        <style:text-properties fo:font-family="StarSymbol" style:use-window-font-color="true" fo:font-size="45%"/>
      </text:list-level-style-bullet>
      <text:list-level-style-bullet text:level="7" text:bullet-char="●">
        <style:list-level-properties text:space-before="7.8cm" text:min-label-width="0.6cm"/>
        <style:text-properties fo:font-family="StarSymbol" style:use-window-font-color="true" fo:font-size="45%"/>
      </text:list-level-style-bullet>
      <text:list-level-style-bullet text:level="8" text:bullet-char="●">
        <style:list-level-properties text:space-before="9cm" text:min-label-width="0.6cm"/>
        <style:text-properties fo:font-family="StarSymbol" style:use-window-font-color="true" fo:font-size="45%"/>
      </text:list-level-style-bullet>
      <text:list-level-style-bullet text:level="9" text:bullet-char="●">
        <style:list-level-properties text:space-before="10.2cm" text:min-label-width="0.6cm"/>
        <style:text-properties fo:font-family="StarSymbol" style:use-window-font-color="true" fo:font-size="45%"/>
      </text:list-level-style-bullet>
      <text:list-level-style-bullet text:level="10" text:bullet-char="●">
        <style:list-level-properties text:space-before="11.4cm" text:min-label-width="0.6cm"/>
        <style:text-properties fo:font-family="StarSymbol" style:use-window-font-color="true" fo:font-size="45%"/>
      </text:list-level-style-bullet>
    </text:list-style>
    <text:list-style style:name="ML10">
      <text:list-level-style-bullet text:level="1" text:bullet-char="•">
        <style:list-level-properties text:space-before="0.001cm" text:min-label-width="0.952cm"/>
        <style:text-properties fo:font-family="Arial" style:font-family-generic="swiss" style:use-window-font-color="true" fo:font-size="45%"/>
      </text:list-level-style-bullet>
      <text:list-level-style-bullet text:level="2" text:bullet-char="–">
        <style:list-level-properties text:space-before="1.271cm" text:min-label-width="0.793cm"/>
        <style:text-properties fo:font-family="Arial" style:font-family-generic="swiss" style:use-window-font-color="true" fo:font-size="75%"/>
      </text:list-level-style-bullet>
      <text:list-level-style-bullet text:level="3" text:bullet-char="•">
        <style:list-level-properties text:space-before="2.541cm" text:min-label-width="0.634cm"/>
        <style:text-properties fo:font-family="Arial" style:font-family-generic="swiss" style:use-window-font-color="true" fo:font-size="45%"/>
      </text:list-level-style-bullet>
      <text:list-level-style-bullet text:level="4" text:bullet-char="–">
        <style:list-level-properties text:space-before="3.811cm" text:min-label-width="0.634cm"/>
        <style:text-properties fo:font-family="Arial" style:font-family-generic="swiss" style:use-window-font-color="true" fo:font-size="75%"/>
      </text:list-level-style-bullet>
      <text:list-level-style-bullet text:level="5" text:bullet-char="»">
        <style:list-level-properties text:space-before="5.081cm" text:min-label-width="0.634cm"/>
        <style:text-properties fo:font-family="Arial" style:font-family-generic="swiss" style:use-window-font-color="true" fo:font-size="45%"/>
      </text:list-level-style-bullet>
      <text:list-level-style-bullet text:level="6" text:bullet-char="●">
        <style:list-level-properties text:space-before="6.6cm" text:min-label-width="0.6cm"/>
        <style:text-properties fo:font-family="StarSymbol" style:use-window-font-color="true" fo:font-size="45%"/>
      </text:list-level-style-bullet>
      <text:list-level-style-bullet text:level="7" text:bullet-char="●">
        <style:list-level-properties text:space-before="7.8cm" text:min-label-width="0.6cm"/>
        <style:text-properties fo:font-family="StarSymbol" style:use-window-font-color="true" fo:font-size="45%"/>
      </text:list-level-style-bullet>
      <text:list-level-style-bullet text:level="8" text:bullet-char="●">
        <style:list-level-properties text:space-before="9cm" text:min-label-width="0.6cm"/>
        <style:text-properties fo:font-family="StarSymbol" style:use-window-font-color="true" fo:font-size="45%"/>
      </text:list-level-style-bullet>
      <text:list-level-style-bullet text:level="9" text:bullet-char="●">
        <style:list-level-properties text:space-before="10.2cm" text:min-label-width="0.6cm"/>
        <style:text-properties fo:font-family="StarSymbol" style:use-window-font-color="true" fo:font-size="45%"/>
      </text:list-level-style-bullet>
      <text:list-level-style-bullet text:level="10" text:bullet-char="●">
        <style:list-level-properties text:space-before="11.4cm" text:min-label-width="0.6cm"/>
        <style:text-properties fo:font-family="StarSymbol" style:use-window-font-color="true" fo:font-size="45%"/>
      </text:list-level-style-bullet>
    </text:list-style>
  </office:automatic-styles>
  <office:master-styles>
    <draw:layer-set>
      <draw:layer draw:name="layout"/>
      <draw:layer draw:name="background"/>
      <draw:layer draw:name="backgroundobjects"/>
      <draw:layer draw:name="controls"/>
      <draw:layer draw:name="measurelines"/>
    </draw:layer-set>
    <style:handout-master presentation:presentation-page-layout-name="AL0T26" style:page-layout-name="PM0" draw:style-name="Mdp3">
      <draw:page-thumbnail draw:layer="backgroundobjects" svg:width="8.999cm" svg:height="6.749cm" svg:x="1cm" svg:y="2.898cm"/>
      <draw:page-thumbnail draw:layer="backgroundobjects" svg:width="8.999cm" svg:height="6.749cm" svg:x="1cm" svg:y="11.474cm"/>
      <draw:page-thumbnail draw:layer="backgroundobjects" svg:width="8.999cm" svg:height="6.749cm" svg:x="1cm" svg:y="20.05cm"/>
      <draw:page-thumbnail draw:layer="backgroundobjects" svg:width="8.999cm" svg:height="6.749cm" svg:x="11cm" svg:y="2.898cm"/>
      <draw:page-thumbnail draw:layer="backgroundobjects" svg:width="8.999cm" svg:height="6.749cm" svg:x="11cm" svg:y="11.474cm"/>
      <draw:page-thumbnail draw:layer="backgroundobjects" svg:width="8.999cm" svg:height="6.749cm" svg:x="11cm" svg:y="20.05cm"/>
      <draw:frame draw:style-name="Mgr1" draw:text-style-name="MP1" draw:layer="backgroundobjects" svg:width="9.113cm" svg:height="1.484cm" svg:x="0cm" svg:y="0cm" presentation:class="header">
        <draw:text-box>
          <text:p text:style-name="MP1">
            <presentation:header/>
          </text:p>
        </draw:text-box>
      </draw:frame>
      <draw:frame draw:style-name="Mgr1" draw:text-style-name="MP2" draw:layer="backgroundobjects" svg:width="9.113cm" svg:height="1.484cm" svg:x="11.886cm" svg:y="0cm" presentation:class="date-time">
        <draw:text-box>
          <text:p text:style-name="MP2">
            <presentation:date-time/>
          </text:p>
        </draw:text-box>
      </draw:frame>
      <draw:frame draw:style-name="Mgr2" draw:text-style-name="MP1" draw:layer="backgroundobjects" svg:width="9.113cm" svg:height="1.484cm" svg:x="0cm" svg:y="28.215cm" presentation:class="footer">
        <draw:text-box>
          <text:p text:style-name="MP1">
            <presentation:footer/>
          </text:p>
        </draw:text-box>
      </draw:frame>
      <draw:frame draw:style-name="Mgr2" draw:text-style-name="MP2" draw:layer="backgroundobjects" svg:width="9.113cm" svg:height="1.484cm" svg:x="11.886cm" svg:y="28.215cm" presentation:class="page-number">
        <draw:text-box>
          <text:p text:style-name="MP2">
            <text:page-number>&lt;number&gt;</text:page-number>
          </text:p>
        </draw:text-box>
      </draw:frame>
    </style:handout-master>
    <style:master-page style:name="Default" style:page-layout-name="PM1" draw:style-name="Mdp1">
      <draw:frame draw:name="Picture 6" draw:style-name="Mgr3" draw:text-style-name="MP3" draw:layer="backgroundobjects" svg:width="25.278cm" svg:height="19.109cm" svg:x="0.121cm" svg:y="0cm">
        <draw:image xlink:href="Pictures/100000000000031700000256DCAB9286.jpg" xlink:type="simple" xlink:show="embed" xlink:actuate="onLoad">
          <text:p/>
        </draw:image>
      </draw:frame>
      <draw:frame draw:name="Picture 7" draw:style-name="Mgr3" draw:text-style-name="MP3" draw:layer="backgroundobjects" svg:width="2.273cm" svg:height="19.675cm" svg:x="-0.423cm" svg:y="-0.303cm">
        <draw:image xlink:href="Pictures/1000020100000056000002E7C75A5974.png" xlink:type="simple" xlink:show="embed" xlink:actuate="onLoad">
          <text:p/>
        </draw:image>
      </draw:frame>
      <draw:frame draw:name="Picture 5" draw:style-name="Mgr3" draw:text-style-name="MP3" draw:layer="backgroundobjects" svg:width="25.278cm" svg:height="19.109cm" svg:x="0.121cm" svg:y="0cm">
        <draw:image xlink:href="Pictures/100000000000031700000256DCAB9286.jpg" xlink:type="simple" xlink:show="embed" xlink:actuate="onLoad">
          <text:p/>
        </draw:image>
      </draw:frame>
      <draw:frame draw:name="Title 1" presentation:style-name="Mpr1" draw:text-style-name="MP5" draw:layer="backgroundobjects" svg:width="17.166cm" svg:height="4.082cm" svg:x="7.197cm" svg:y="6.35cm" presentation:class="title" presentation:user-transformed="true">
        <draw:text-box>
          <text:p text:style-name="MP4">
            <text:span text:style-name="MT1">Click to edit the title text formatClick to edit master title style</text:span>
          </text:p>
        </draw:text-box>
      </draw:frame>
      <draw:frame draw:name="Picture 6" draw:style-name="Mgr3" draw:text-style-name="MP3" draw:layer="backgroundobjects" svg:width="10.337cm" svg:height="19.049cm" svg:x="0cm" svg:y="0.003cm">
        <draw:image xlink:href="Pictures/1000020100000186000002CF1F665157.png" xlink:type="simple" xlink:show="embed" xlink:actuate="onLoad">
          <text:p/>
        </draw:image>
      </draw:frame>
      <draw:custom-shape draw:name="Picture Placeholder 9" draw:style-name="Mgr4" draw:text-style-name="MP5" draw:layer="backgroundobjects" svg:width="5.079cm" svg:height="2.751cm" svg:x="19.05cm" svg:y="14.182cm">
        <text:p text:style-name="MP6">
          <text:span text:style-name="MT2">Company Logo</text:span>
        </text:p>
        <draw:enhanced-geometry draw:mirror-horizontal="false" draw:mirror-vertical="false" svg:viewBox="0 0 1828440 990360" draw:type="non-primitive" draw:enhanced-path="M"/>
      </draw:custom-shape>
      <draw:frame presentation:style-name="Default-outline1" draw:layer="backgroundobjects" svg:width="22.859cm" svg:height="12.572cm" svg:x="1.27cm" svg:y="4.457cm" presentation:class="outline" presentation:placeholder="true">
        <draw:text-box/>
      </draw:frame>
      <presentation:notes style:page-layout-name="PM2">
        <draw:page-thumbnail presentation:style-name="Default-title" draw:layer="backgroundobjects" svg:width="14.848cm" svg:height="11.136cm" svg:x="3.075cm" svg:y="2.257cm" presentation:class="page"/>
        <draw:frame presentation:style-name="Default-notes" draw:layer="backgroundobjects" svg:width="16.799cm" svg:height="13.364cm" svg:x="2.1cm" svg:y="14.107cm" presentation:class="notes" presentation:placeholder="true">
          <draw:text-box/>
        </draw:frame>
        <draw:frame presentation:style-name="Mpr2" draw:text-style-name="MP1" draw:layer="backgroundobjects" svg:width="9.113cm" svg:height="1.484cm" svg:x="0cm" svg:y="0cm" presentation:class="header">
          <draw:text-box>
            <text:p text:style-name="MP1">
              <presentation:header/>
            </text:p>
          </draw:text-box>
        </draw:frame>
        <draw:frame presentation:style-name="Mpr2" draw:text-style-name="MP2" draw:layer="backgroundobjects" svg:width="9.113cm" svg:height="1.484cm" svg:x="11.886cm" svg:y="0cm" presentation:class="date-time">
          <draw:text-box>
            <text:p text:style-name="MP2">
              <presentation:date-time/>
            </text:p>
          </draw:text-box>
        </draw:frame>
        <draw:frame presentation:style-name="Mpr3" draw:text-style-name="MP1" draw:layer="backgroundobjects" svg:width="9.113cm" svg:height="1.484cm" svg:x="0cm" svg:y="28.215cm" presentation:class="footer">
          <draw:text-box>
            <text:p text:style-name="MP1">
              <presentation:footer/>
            </text:p>
          </draw:text-box>
        </draw:frame>
        <draw:frame presentation:style-name="Mpr3" draw:text-style-name="MP2" draw:layer="backgroundobjects" svg:width="9.113cm" svg:height="1.484cm" svg:x="11.886cm" svg:y="28.215cm" presentation:class="page-number">
          <draw:text-box>
            <text:p text:style-name="MP2">
              <text:page-number>&lt;number&gt;</text:page-number>
            </text:p>
          </draw:text-box>
        </draw:frame>
      </presentation:notes>
    </style:master-page>
    <style:master-page style:name="Default_20_1" style:display-name="Default 1" style:page-layout-name="PM1" draw:style-name="Mdp2">
      <draw:frame draw:name="Picture 6" draw:style-name="Mgr3" draw:text-style-name="MP3" draw:layer="backgroundobjects" svg:width="25.278cm" svg:height="19.109cm" svg:x="0.121cm" svg:y="0cm">
        <draw:image xlink:href="Pictures/100000000000031700000256DCAB9286.jpg" xlink:type="simple" xlink:show="embed" xlink:actuate="onLoad">
          <text:p/>
        </draw:image>
      </draw:frame>
      <draw:frame draw:name="Picture 7" draw:style-name="Mgr3" draw:text-style-name="MP3" draw:layer="backgroundobjects" svg:width="2.273cm" svg:height="19.675cm" svg:x="-0.423cm" svg:y="-0.303cm">
        <draw:image xlink:href="Pictures/1000020100000056000002E7C75A5974.png" xlink:type="simple" xlink:show="embed" xlink:actuate="onLoad">
          <text:p/>
        </draw:image>
      </draw:frame>
      <draw:frame draw:name="Title 1" presentation:style-name="Mpr4" draw:text-style-name="MP5" draw:layer="backgroundobjects" svg:width="22.436cm" svg:height="3.174cm" svg:x="2.117cm" svg:y="0.749cm" presentation:class="title" presentation:user-transformed="true">
        <draw:text-box>
          <text:p text:style-name="MP4">
            <text:span text:style-name="MT3">Click to edit the title text formatClick To Edit Master Title Style</text:span>
          </text:p>
        </draw:text-box>
      </draw:frame>
      <draw:frame draw:name="Content Placeholder 2" presentation:style-name="Mpr5" draw:text-style-name="MP5" draw:layer="backgroundobjects" svg:width="22.436cm" svg:height="11.936cm" svg:x="2.117cm" svg:y="4.434cm" presentation:class="outline" presentation:user-transformed="true">
        <draw:text-box>
          <text:list text:style-name="ML5">
            <text:list-item>
              <text:p text:style-name="MP7">
                <text:span text:style-name="MT4">Click to edit the outline text format</text:span>
              </text:p>
              <text:list>
                <text:list-item>
                  <text:p text:style-name="MP7">
                    <text:span text:style-name="MT4">Second Outline Level</text:span>
                  </text:p>
                  <text:list>
                    <text:list-item>
                      <text:p text:style-name="MP7">
                        <text:span text:style-name="MT4">Third Outline Level</text:span>
                      </text:p>
                      <text:list>
                        <text:list-item>
                          <text:p text:style-name="MP7">
                            <text:span text:style-name="MT4">Fourth Outline Level</text:span>
                          </text:p>
                          <text:list>
                            <text:list-item>
                              <text:p text:style-name="MP7">
                                <text:span text:style-name="MT4">Fifth Outline Level</text:span>
                              </text:p>
                              <text:list>
                                <text:list-item>
                                  <text:p text:style-name="MP7">
                                    <text:span text:style-name="MT4">Sixth Outline Level</text:span>
                                  </text:p>
                                  <text:list>
                                    <text:list-item>
                                      <text:p text:style-name="MP7">
                                        <text:span text:style-name="MT4">Seventh Outline Level</text:span>
                                      </text:p>
                                      <text:list>
                                        <text:list-item>
                                          <text:p text:style-name="MP7">
                                            <text:span text:style-name="MT4">Eighth Outline Level</text:span>
                                          </text:p>
                                        </text:list-item>
                                      </text:list>
                                    </text:list-item>
                                  </text:list>
                                </text:list-item>
                              </text:list>
                            </text:list-item>
                          </text:list>
                        </text:list-item>
                      </text:list>
                    </text:list-item>
                  </text:list>
                </text:list-item>
              </text:list>
            </text:list-item>
          </text:list>
          <text:list text:style-name="ML6">
            <text:list-item>
              <text:p text:style-name="MP8">
                <text:span text:style-name="MT4">Ninth Outline LevelClick to edit Master text styles</text:span>
              </text:p>
            </text:list-item>
          </text:list>
          <text:list text:style-name="ML7">
            <text:list-item>
              <text:list>
                <text:list-item>
                  <text:p text:style-name="MP9">
                    <text:span text:style-name="MT5">Second level</text:span>
                  </text:p>
                </text:list-item>
              </text:list>
            </text:list-item>
          </text:list>
          <text:list text:style-name="ML8">
            <text:list-item>
              <text:list>
                <text:list-item>
                  <text:list>
                    <text:list-item>
                      <text:p text:style-name="MP10">
                        <text:span text:style-name="MT6">Third level</text:span>
                      </text:p>
                    </text:list-item>
                  </text:list>
                </text:list-item>
              </text:list>
            </text:list-item>
          </text:list>
          <text:list text:style-name="ML9">
            <text:list-item>
              <text:list>
                <text:list-item>
                  <text:list>
                    <text:list-item>
                      <text:list>
                        <text:list-item>
                          <text:p text:style-name="MP10">
                            <text:span text:style-name="MT6">Fourth level</text:span>
                          </text:p>
                        </text:list-item>
                      </text:list>
                    </text:list-item>
                  </text:list>
                </text:list-item>
              </text:list>
            </text:list-item>
          </text:list>
          <text:list text:style-name="ML10">
            <text:list-item>
              <text:list>
                <text:list-item>
                  <text:list>
                    <text:list-item>
                      <text:list>
                        <text:list-item>
                          <text:list>
                            <text:list-item>
                              <text:p text:style-name="MP10">
                                <text:span text:style-name="MT6">Fifth level</text:span>
                              </text:p>
                            </text:list-item>
                          </text:list>
                        </text:list-item>
                      </text:list>
                    </text:list-item>
                  </text:list>
                </text:list-item>
              </text:list>
            </text:list-item>
          </text:list>
        </draw:text-box>
      </draw:frame>
      <draw:frame draw:name="Date Placeholder 3" presentation:style-name="Mpr6" draw:text-style-name="MP12" draw:layer="backgroundobjects" svg:width="5.926cm" svg:height="1.013cm" svg:x="2.117cm" svg:y="17.657cm" presentation:class="date-time" presentation:user-transformed="true">
        <draw:text-box>
          <text:p text:style-name="MP11">
            <text:span text:style-name="MT7">
              <text:date style:data-style-name="D1" text:date-value="2016-06-08">08.06.16</text:date>
            </text:span>
          </text:p>
        </draw:text-box>
      </draw:frame>
      <draw:frame draw:name="Footer Placeholder 4" presentation:style-name="Mpr6" draw:text-style-name="MP13" draw:layer="backgroundobjects" svg:width="8.042cm" svg:height="1.013cm" svg:x="9.313cm" svg:y="17.657cm" presentation:class="footer" presentation:user-transformed="true">
        <draw:text-box>
          <text:p/>
        </draw:text-box>
      </draw:frame>
      <draw:frame draw:name="Slide Number Placeholder 5" presentation:style-name="Mpr6" draw:text-style-name="MP14" draw:layer="backgroundobjects" svg:width="5.926cm" svg:height="1.013cm" svg:x="18.627cm" svg:y="17.657cm" presentation:class="page-number" presentation:user-transformed="true">
        <draw:text-box>
          <text:p text:style-name="MP11">
            <text:span text:style-name="MT7">
              <text:page-number>&lt;number&gt;</text:page-number>
            </text:span>
          </text:p>
        </draw:text-box>
      </draw:frame>
      <presentation:notes style:page-layout-name="PM2">
        <draw:page-thumbnail presentation:style-name="Default_20_1-title" draw:layer="backgroundobjects" svg:width="12.699cm" svg:height="9.524cm" svg:x="3.175cm" svg:y="1.93cm" presentation:class="page"/>
        <draw:frame presentation:style-name="Default_20_1-notes" draw:layer="backgroundobjects" svg:width="15.239cm" svg:height="11.429cm" svg:x="1.905cm" svg:y="12.065cm" presentation:class="notes" presentation:placeholder="true">
          <draw:text-box/>
        </draw:frame>
        <draw:frame presentation:style-name="Mpr7" draw:text-style-name="MP1" draw:layer="backgroundobjects" svg:width="8.266cm" svg:height="1.269cm" svg:x="0cm" svg:y="0cm" presentation:class="header">
          <draw:text-box>
            <text:p text:style-name="MP1">
              <presentation:header/>
            </text:p>
          </draw:text-box>
        </draw:frame>
        <draw:frame presentation:style-name="Mpr7" draw:text-style-name="MP2" draw:layer="backgroundobjects" svg:width="8.266cm" svg:height="1.269cm" svg:x="10.783cm" svg:y="0cm" presentation:class="date-time">
          <draw:text-box>
            <text:p text:style-name="MP2">
              <presentation:date-time/>
            </text:p>
          </draw:text-box>
        </draw:frame>
        <draw:frame presentation:style-name="Mpr8" draw:text-style-name="MP1" draw:layer="backgroundobjects" svg:width="8.266cm" svg:height="1.269cm" svg:x="0cm" svg:y="24.13cm" presentation:class="footer">
          <draw:text-box>
            <text:p text:style-name="MP1">
              <presentation:footer/>
            </text:p>
          </draw:text-box>
        </draw:frame>
        <draw:frame presentation:style-name="Mpr8" draw:text-style-name="MP2" draw:layer="backgroundobjects" svg:width="8.266cm" svg:height="1.269cm" svg:x="10.783cm" svg:y="24.13cm" presentation:class="page-number">
          <draw:text-box>
            <text:p text:style-name="MP2">
              <text:page-number>&lt;number&gt;</text:page-number>
            </text:p>
          </draw:text-box>
        </draw:frame>
      </presentation:notes>
    </style:master-page>
    <style:master-page style:name="Default_20_2" style:display-name="Default 2" style:page-layout-name="PM1" draw:style-name="Mdp1">
      <draw:frame draw:name="Picture 6" draw:style-name="Mgr3" draw:text-style-name="MP3" draw:layer="backgroundobjects" svg:width="25.278cm" svg:height="19.109cm" svg:x="0.121cm" svg:y="0cm">
        <draw:image xlink:href="Pictures/100000000000031700000256DCAB9286.jpg" xlink:type="simple" xlink:show="embed" xlink:actuate="onLoad">
          <text:p/>
        </draw:image>
      </draw:frame>
      <draw:frame draw:name="Picture 7" draw:style-name="Mgr3" draw:text-style-name="MP3" draw:layer="backgroundobjects" svg:width="2.273cm" svg:height="19.675cm" svg:x="-0.423cm" svg:y="-0.303cm">
        <draw:image xlink:href="Pictures/1000020100000056000002E7C75A5974.png" xlink:type="simple" xlink:show="embed" xlink:actuate="onLoad">
          <text:p/>
        </draw:image>
      </draw:frame>
      <draw:frame draw:name="Title 1" presentation:style-name="Mpr9" draw:text-style-name="MP5" draw:layer="backgroundobjects" svg:width="22.436cm" svg:height="3.174cm" svg:x="2.117cm" svg:y="0.763cm" presentation:class="title" presentation:user-transformed="true">
        <draw:text-box>
          <text:p text:style-name="MP4">
            <text:span text:style-name="MT3">Click to edit the title text formatClick to edit Master title style</text:span>
          </text:p>
        </draw:text-box>
      </draw:frame>
      <draw:frame draw:name="Date Placeholder 2" presentation:style-name="Mpr10" draw:text-style-name="MP12" draw:layer="backgroundobjects" svg:width="5.926cm" svg:height="1.013cm" svg:x="2.117cm" svg:y="17.657cm" presentation:class="date-time" presentation:user-transformed="true">
        <draw:text-box>
          <text:p text:style-name="MP11">
            <text:span text:style-name="MT7">
              <text:date style:data-style-name="D1" text:date-value="2016-06-08">08.06.16</text:date>
            </text:span>
          </text:p>
        </draw:text-box>
      </draw:frame>
      <draw:frame draw:name="Footer Placeholder 3" presentation:style-name="Mpr10" draw:text-style-name="MP13" draw:layer="backgroundobjects" svg:width="8.042cm" svg:height="1.013cm" svg:x="9.313cm" svg:y="17.657cm" presentation:class="footer" presentation:user-transformed="true">
        <draw:text-box>
          <text:p/>
        </draw:text-box>
      </draw:frame>
      <draw:frame draw:name="Slide Number Placeholder 4" presentation:style-name="Mpr10" draw:text-style-name="MP14" draw:layer="backgroundobjects" svg:width="5.926cm" svg:height="1.013cm" svg:x="18.627cm" svg:y="17.657cm" presentation:class="page-number" presentation:user-transformed="true">
        <draw:text-box>
          <text:p text:style-name="MP11">
            <text:span text:style-name="MT7">
              <text:page-number>&lt;number&gt;</text:page-number>
            </text:span>
          </text:p>
        </draw:text-box>
      </draw:frame>
      <draw:frame presentation:style-name="Default_20_2-outline1" draw:layer="backgroundobjects" svg:width="22.859cm" svg:height="12.572cm" svg:x="1.27cm" svg:y="4.457cm" presentation:class="outline" presentation:placeholder="true">
        <draw:text-box/>
      </draw:frame>
      <presentation:notes style:page-layout-name="PM2">
        <draw:page-thumbnail presentation:style-name="Default_20_2-title" draw:layer="backgroundobjects" svg:width="12.699cm" svg:height="9.524cm" svg:x="3.175cm" svg:y="1.93cm" presentation:class="page"/>
        <draw:frame presentation:style-name="Default_20_2-notes" draw:layer="backgroundobjects" svg:width="15.239cm" svg:height="11.429cm" svg:x="1.905cm" svg:y="12.065cm" presentation:class="notes" presentation:placeholder="true">
          <draw:text-box/>
        </draw:frame>
        <draw:frame presentation:style-name="Mpr11" draw:text-style-name="MP1" draw:layer="backgroundobjects" svg:width="8.266cm" svg:height="1.269cm" svg:x="0cm" svg:y="0cm" presentation:class="header">
          <draw:text-box>
            <text:p text:style-name="MP1">
              <presentation:header/>
            </text:p>
          </draw:text-box>
        </draw:frame>
        <draw:frame presentation:style-name="Mpr11" draw:text-style-name="MP2" draw:layer="backgroundobjects" svg:width="8.266cm" svg:height="1.269cm" svg:x="10.783cm" svg:y="0cm" presentation:class="date-time">
          <draw:text-box>
            <text:p text:style-name="MP2">
              <presentation:date-time/>
            </text:p>
          </draw:text-box>
        </draw:frame>
        <draw:frame presentation:style-name="Mpr12" draw:text-style-name="MP1" draw:layer="backgroundobjects" svg:width="8.266cm" svg:height="1.269cm" svg:x="0cm" svg:y="24.13cm" presentation:class="footer">
          <draw:text-box>
            <text:p text:style-name="MP1">
              <presentation:footer/>
            </text:p>
          </draw:text-box>
        </draw:frame>
        <draw:frame presentation:style-name="Mpr12" draw:text-style-name="MP2" draw:layer="backgroundobjects" svg:width="8.266cm" svg:height="1.269cm" svg:x="10.783cm" svg:y="24.13cm" presentation:class="page-number">
          <draw:text-box>
            <text:p text:style-name="MP2">
              <text:page-number>&lt;number&gt;</text:page-number>
            </text:p>
          </draw:text-box>
        </draw:frame>
      </presentation:notes>
    </style:master-page>
  </office:master-styles>
</office:document-styles>
</file>