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1" r:id="rId3"/>
    <p:sldId id="282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2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2" d="100"/>
          <a:sy n="62" d="100"/>
        </p:scale>
        <p:origin x="-16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7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2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6/7/2016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75656" y="1052736"/>
            <a:ext cx="7295368" cy="2055217"/>
          </a:xfrm>
        </p:spPr>
        <p:txBody>
          <a:bodyPr>
            <a:normAutofit/>
          </a:bodyPr>
          <a:lstStyle/>
          <a:p>
            <a:r>
              <a:rPr lang="en-US" dirty="0" smtClean="0"/>
              <a:t>Pupil position tracking for in-game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766664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latin typeface="+mn-lt"/>
              </a:rPr>
              <a:t>Nika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err="1" smtClean="0">
                <a:latin typeface="+mn-lt"/>
              </a:rPr>
              <a:t>Erzen</a:t>
            </a:r>
            <a:endParaRPr lang="en-US" sz="2400" dirty="0" smtClean="0">
              <a:latin typeface="+mn-lt"/>
            </a:endParaRPr>
          </a:p>
          <a:p>
            <a:r>
              <a:rPr lang="en-US" sz="2400" dirty="0" err="1" smtClean="0">
                <a:latin typeface="+mn-lt"/>
              </a:rPr>
              <a:t>Anej</a:t>
            </a:r>
            <a:r>
              <a:rPr lang="en-US" sz="2400" dirty="0" smtClean="0">
                <a:latin typeface="+mn-lt"/>
              </a:rPr>
              <a:t> Placer</a:t>
            </a:r>
          </a:p>
          <a:p>
            <a:r>
              <a:rPr lang="en-US" sz="2400" dirty="0" smtClean="0">
                <a:latin typeface="+mn-lt"/>
              </a:rPr>
              <a:t>Kevin </a:t>
            </a:r>
            <a:r>
              <a:rPr lang="en-US" sz="2400" dirty="0" err="1" smtClean="0">
                <a:latin typeface="+mn-lt"/>
              </a:rPr>
              <a:t>Sedevcic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8</a:t>
            </a:r>
            <a:r>
              <a:rPr lang="en-US" sz="2400" baseline="30000" dirty="0" smtClean="0">
                <a:latin typeface="+mn-lt"/>
              </a:rPr>
              <a:t>th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June 2016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5149552" cy="1470025"/>
          </a:xfrm>
        </p:spPr>
        <p:txBody>
          <a:bodyPr>
            <a:normAutofit/>
          </a:bodyPr>
          <a:lstStyle/>
          <a:p>
            <a:r>
              <a:rPr lang="it-IT" dirty="0" smtClean="0"/>
              <a:t>Questions?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5711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Pupil Labs eye tracker</a:t>
            </a:r>
          </a:p>
          <a:p>
            <a:endParaRPr lang="en-US" dirty="0"/>
          </a:p>
          <a:p>
            <a:r>
              <a:rPr lang="en-US" dirty="0" smtClean="0"/>
              <a:t>Interface implementation</a:t>
            </a:r>
          </a:p>
          <a:p>
            <a:pPr lvl="1"/>
            <a:r>
              <a:rPr lang="en-US" dirty="0" smtClean="0"/>
              <a:t>Positions and actions</a:t>
            </a:r>
          </a:p>
          <a:p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oals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1760" y="1484784"/>
            <a:ext cx="6336704" cy="49685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Headset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lvl="1"/>
            <a:r>
              <a:rPr lang="en-US" sz="2800" dirty="0" smtClean="0"/>
              <a:t>	Focus eye camera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Pupil capture software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/>
          </a:p>
          <a:p>
            <a:pPr lvl="1"/>
            <a:r>
              <a:rPr lang="en-US" sz="2800" dirty="0" smtClean="0"/>
              <a:t>	World window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Eye window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427440" cy="1143000"/>
          </a:xfrm>
        </p:spPr>
        <p:txBody>
          <a:bodyPr/>
          <a:lstStyle/>
          <a:p>
            <a:r>
              <a:rPr lang="it-IT" dirty="0" smtClean="0"/>
              <a:t>Pupil Labs Eye-tracker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679" y="1628800"/>
            <a:ext cx="2790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76048"/>
            <a:ext cx="6336704" cy="49685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3-Gaze dot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427440" cy="1143000"/>
          </a:xfrm>
        </p:spPr>
        <p:txBody>
          <a:bodyPr/>
          <a:lstStyle/>
          <a:p>
            <a:r>
              <a:rPr lang="it-IT" dirty="0" smtClean="0"/>
              <a:t>Eye-tracker-world window</a:t>
            </a:r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02432"/>
            <a:ext cx="6012160" cy="5084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4055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84784"/>
            <a:ext cx="6336704" cy="49685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3-pupil stat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/>
          </a:p>
          <a:p>
            <a:pPr lvl="1"/>
            <a:r>
              <a:rPr lang="en-US" sz="2800" dirty="0" smtClean="0"/>
              <a:t>	</a:t>
            </a: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274638"/>
            <a:ext cx="6427440" cy="1143000"/>
          </a:xfrm>
        </p:spPr>
        <p:txBody>
          <a:bodyPr/>
          <a:lstStyle/>
          <a:p>
            <a:r>
              <a:rPr lang="it-IT" dirty="0" smtClean="0"/>
              <a:t>Eye-tracker-eye window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16909"/>
            <a:ext cx="6619408" cy="533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9491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700808"/>
            <a:ext cx="6336704" cy="478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Gaze dot position readings -&gt; actions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931496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Positions and simple actions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60" y="2348880"/>
            <a:ext cx="7845896" cy="429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906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700808"/>
            <a:ext cx="6336704" cy="478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Gaze dot gesture detection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931496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Special action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92896"/>
            <a:ext cx="6172889" cy="38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8843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700808"/>
            <a:ext cx="6336704" cy="478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Pupil position -&gt; actions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Avoiding errors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Simple interface:</a:t>
            </a:r>
          </a:p>
          <a:p>
            <a:pPr lvl="2"/>
            <a:r>
              <a:rPr lang="en-US" sz="2800" dirty="0"/>
              <a:t>	</a:t>
            </a:r>
            <a:r>
              <a:rPr lang="en-US" sz="2800" dirty="0" smtClean="0"/>
              <a:t>Actions -&gt; keyboard input</a:t>
            </a:r>
          </a:p>
          <a:p>
            <a:endParaRPr lang="en-US" sz="2800" dirty="0" smtClean="0"/>
          </a:p>
          <a:p>
            <a:r>
              <a:rPr lang="en-US" sz="2800" dirty="0" smtClean="0"/>
              <a:t>- Playing games with pupil movements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931496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Goals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77548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19672" y="1700808"/>
            <a:ext cx="6336704" cy="4783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274638"/>
            <a:ext cx="6931496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Work done so far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1652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297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Training</vt:lpstr>
      <vt:lpstr>Pupil position tracking for in-game implementation</vt:lpstr>
      <vt:lpstr>Summary</vt:lpstr>
      <vt:lpstr>Pupil Labs Eye-tracker</vt:lpstr>
      <vt:lpstr>Eye-tracker-world window</vt:lpstr>
      <vt:lpstr>Eye-tracker-eye window</vt:lpstr>
      <vt:lpstr>Positions and simple actions</vt:lpstr>
      <vt:lpstr>Special action</vt:lpstr>
      <vt:lpstr>Goals</vt:lpstr>
      <vt:lpstr>Work done so far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2016-06-07T17:15:44Z</dcterms:created>
  <dcterms:modified xsi:type="dcterms:W3CDTF">2016-06-07T18:14:03Z</dcterms:modified>
</cp:coreProperties>
</file>