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6f487b13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6f487b1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6f487b13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6f487b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6f487b13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6f487b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6f487b13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6f487b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6f487b13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6f487b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6f487b13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6f487b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Megathon-2018:</a:t>
            </a:r>
            <a:br>
              <a:rPr lang="en"/>
            </a:br>
            <a:r>
              <a:rPr lang="en"/>
              <a:t>BoxRunner2D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761375"/>
            <a:ext cx="6331500" cy="17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Team No0one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Saksham Mittal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Harshit Patel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 Sitapara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Adithya Hosapate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177" y="676500"/>
            <a:ext cx="2431575" cy="40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Gameplay video- Learn from the pros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multiplayer platformer game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OVERVIEW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Engine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Libraries used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Keypoints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BoxRunner2D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Libraries</a:t>
            </a:r>
            <a:r>
              <a:rPr lang="en" sz="1500"/>
              <a:t> used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Concurrency (How multithreading is implemented)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Gameplay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Future Scope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Libraries used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Opengl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GLEW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SDL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Keypoints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Reusability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Efficiency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Game- BoxRunner2D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Libraries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Winsock</a:t>
            </a:r>
            <a:endParaRPr sz="16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Concurrency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How it is used in the game?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- The fun stuff!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948" y="1442675"/>
            <a:ext cx="2552952" cy="25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700" y="1442675"/>
            <a:ext cx="2573600" cy="25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- The fun stuff!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325" y="1211350"/>
            <a:ext cx="4862525" cy="34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350" y="1211350"/>
            <a:ext cx="4859125" cy="350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350" y="1161325"/>
            <a:ext cx="5187026" cy="354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125" y="1206425"/>
            <a:ext cx="5191899" cy="35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