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395E-A391-4B6B-BB3D-8FB0C57DC2A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69530"/>
            <a:ext cx="9144000" cy="2387600"/>
          </a:xfrm>
        </p:spPr>
        <p:txBody>
          <a:bodyPr/>
          <a:lstStyle/>
          <a:p>
            <a:r>
              <a:rPr lang="ru-RU" dirty="0" smtClean="0"/>
              <a:t>Тема работы:</a:t>
            </a:r>
            <a:br>
              <a:rPr lang="ru-RU" dirty="0" smtClean="0"/>
            </a:br>
            <a:r>
              <a:rPr lang="ru-RU" dirty="0" smtClean="0"/>
              <a:t> «Менеджер паролей»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424485"/>
            <a:ext cx="9144000" cy="1032106"/>
          </a:xfrm>
        </p:spPr>
        <p:txBody>
          <a:bodyPr/>
          <a:lstStyle/>
          <a:p>
            <a:r>
              <a:rPr lang="ru-RU" dirty="0" smtClean="0"/>
              <a:t>Автор работы: студент группы 19ВВП1 Лобанов Д.В.</a:t>
            </a:r>
          </a:p>
          <a:p>
            <a:r>
              <a:rPr lang="ru-RU" dirty="0" smtClean="0"/>
              <a:t>Научный руководитель: к.т.н. доцент каф. ВТ ПГУ Митрохин М.А. 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023946"/>
            <a:ext cx="9144000" cy="103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Пенза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удобной архитектуры хранения информации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09" y="2040973"/>
            <a:ext cx="8297344" cy="29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545" y="1690688"/>
            <a:ext cx="10515600" cy="10507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работы с файлами были реализованы 2 класса: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FileManager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/>
              <a:t>FileEncryptor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9" y="3350780"/>
            <a:ext cx="6782690" cy="21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82"/>
          <a:stretch/>
        </p:blipFill>
        <p:spPr>
          <a:xfrm>
            <a:off x="185446" y="1779603"/>
            <a:ext cx="5334068" cy="3848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42" y="1779604"/>
            <a:ext cx="6307381" cy="38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62" y="695312"/>
            <a:ext cx="4105848" cy="1333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2" y="2897286"/>
            <a:ext cx="4107230" cy="19321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010" t="1109" r="1256" b="964"/>
          <a:stretch/>
        </p:blipFill>
        <p:spPr>
          <a:xfrm>
            <a:off x="772357" y="426128"/>
            <a:ext cx="4145872" cy="5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829"/>
          </a:xfrm>
        </p:spPr>
        <p:txBody>
          <a:bodyPr>
            <a:noAutofit/>
          </a:bodyPr>
          <a:lstStyle/>
          <a:p>
            <a:r>
              <a:rPr lang="ru-RU" dirty="0"/>
              <a:t>В ходе выполнения выпускной квалификационной работы был разработан инструмент хранения, редактирования и генерирования паролей, с использованием языка </a:t>
            </a:r>
            <a:r>
              <a:rPr lang="en-US" dirty="0"/>
              <a:t>C</a:t>
            </a:r>
            <a:r>
              <a:rPr lang="ru-RU" dirty="0"/>
              <a:t>#, как основного языка программирования. </a:t>
            </a:r>
          </a:p>
          <a:p>
            <a:r>
              <a:rPr lang="ru-RU" dirty="0"/>
              <a:t>Приложение предоставляет пользователю возможность импортировать и хранить информацию о пользовательских учетных записях, организовывать пароли по категориям и выполнять поиск и фильтрацию для удобного доступа. </a:t>
            </a:r>
          </a:p>
          <a:p>
            <a:r>
              <a:rPr lang="ru-RU" dirty="0"/>
              <a:t>Данная работа открывает перспективы для импортирования разработанной технологии менеджера паролей на мобильные устройства, такие как смартфоны и планшеты.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35837"/>
            <a:ext cx="111022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Цель работы </a:t>
            </a:r>
          </a:p>
          <a:p>
            <a:r>
              <a:rPr lang="ru-RU" sz="2400" dirty="0" smtClean="0"/>
              <a:t>Разработать приложение, которое будет осуществлять безопасное</a:t>
            </a:r>
          </a:p>
          <a:p>
            <a:r>
              <a:rPr lang="ru-RU" sz="2400" dirty="0" smtClean="0"/>
              <a:t>хранение, редактирование и изменение паролей пользователя.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127730"/>
            <a:ext cx="11102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Объект работы</a:t>
            </a:r>
          </a:p>
          <a:p>
            <a:r>
              <a:rPr lang="ru-RU" sz="2400" dirty="0" smtClean="0"/>
              <a:t>Приложение, которое выполняет следующие функции: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Запись новых паролей в базу паролей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Редактирование записей в базе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Загрузка базы паролей из файла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Сохранение базы паролей в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Генерация новых паролей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Почему данная тема актуальна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2305019"/>
            <a:ext cx="10515600" cy="27019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Каждый пользователь хранит свои пароли по-разному.</a:t>
            </a:r>
          </a:p>
          <a:p>
            <a:pPr marL="0" indent="0">
              <a:buNone/>
            </a:pPr>
            <a:r>
              <a:rPr lang="ru-RU" dirty="0" smtClean="0"/>
              <a:t>Варианты хранения паролей:</a:t>
            </a:r>
          </a:p>
          <a:p>
            <a:r>
              <a:rPr lang="ru-RU" dirty="0" smtClean="0"/>
              <a:t>В голове</a:t>
            </a:r>
          </a:p>
          <a:p>
            <a:r>
              <a:rPr lang="ru-RU" dirty="0" smtClean="0"/>
              <a:t>В тетради</a:t>
            </a:r>
            <a:r>
              <a:rPr lang="en-US" dirty="0" smtClean="0"/>
              <a:t>/</a:t>
            </a:r>
            <a:r>
              <a:rPr lang="ru-RU" dirty="0" smtClean="0"/>
              <a:t>на листке</a:t>
            </a:r>
            <a:r>
              <a:rPr lang="en-US" dirty="0" smtClean="0"/>
              <a:t>/</a:t>
            </a:r>
            <a:r>
              <a:rPr lang="ru-RU" dirty="0" smtClean="0"/>
              <a:t>в блокноте</a:t>
            </a:r>
          </a:p>
          <a:p>
            <a:r>
              <a:rPr lang="ru-RU" dirty="0" smtClean="0"/>
              <a:t>В текстовом файле на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2016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4735" y="2478363"/>
            <a:ext cx="4421599" cy="1325563"/>
          </a:xfrm>
        </p:spPr>
        <p:txBody>
          <a:bodyPr>
            <a:normAutofit/>
          </a:bodyPr>
          <a:lstStyle/>
          <a:p>
            <a:r>
              <a:rPr lang="ru-RU" sz="8800" dirty="0" smtClean="0"/>
              <a:t>Аналоги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439" y="258594"/>
            <a:ext cx="2029287" cy="655807"/>
          </a:xfrm>
        </p:spPr>
        <p:txBody>
          <a:bodyPr>
            <a:noAutofit/>
          </a:bodyPr>
          <a:lstStyle/>
          <a:p>
            <a:r>
              <a:rPr lang="en-US" dirty="0" smtClean="0"/>
              <a:t>KeePass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440" y="1159800"/>
            <a:ext cx="4923407" cy="265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Плюсы:</a:t>
            </a:r>
            <a:endParaRPr lang="en-US" sz="2400" dirty="0" smtClean="0"/>
          </a:p>
          <a:p>
            <a:r>
              <a:rPr lang="ru-RU" sz="2400" dirty="0" smtClean="0"/>
              <a:t>Бесплатный</a:t>
            </a:r>
          </a:p>
          <a:p>
            <a:r>
              <a:rPr lang="ru-RU" sz="2400" dirty="0" smtClean="0"/>
              <a:t>Открытый исходный код</a:t>
            </a:r>
          </a:p>
          <a:p>
            <a:r>
              <a:rPr lang="ru-RU" sz="2400" dirty="0" smtClean="0"/>
              <a:t>Хранение паролей на компьютере</a:t>
            </a:r>
          </a:p>
          <a:p>
            <a:r>
              <a:rPr lang="ru-RU" sz="2400" dirty="0" smtClean="0"/>
              <a:t>Поддержка дополнительных плагинов</a:t>
            </a:r>
            <a:endParaRPr lang="en-US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439" y="4062797"/>
            <a:ext cx="4923407" cy="242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Минусы:</a:t>
            </a:r>
          </a:p>
          <a:p>
            <a:r>
              <a:rPr lang="ru-RU" sz="2400" dirty="0" smtClean="0"/>
              <a:t>Сложность в освоении</a:t>
            </a:r>
          </a:p>
          <a:p>
            <a:r>
              <a:rPr lang="ru-RU" sz="2400" dirty="0" smtClean="0"/>
              <a:t>Чрезмерная перегрузка функционалом</a:t>
            </a:r>
          </a:p>
          <a:p>
            <a:r>
              <a:rPr lang="ru-RU" sz="2400" dirty="0" smtClean="0"/>
              <a:t>Долгая настройка</a:t>
            </a: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91" y="106532"/>
            <a:ext cx="5224000" cy="31877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91" y="3453147"/>
            <a:ext cx="5224000" cy="30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439" y="258594"/>
            <a:ext cx="2029287" cy="655807"/>
          </a:xfrm>
        </p:spPr>
        <p:txBody>
          <a:bodyPr>
            <a:no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440" y="1159800"/>
            <a:ext cx="4923407" cy="1867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Плюсы:</a:t>
            </a:r>
            <a:endParaRPr lang="en-US" sz="2400" dirty="0" smtClean="0"/>
          </a:p>
          <a:p>
            <a:r>
              <a:rPr lang="ru-RU" sz="2400" dirty="0" smtClean="0"/>
              <a:t>Бесплатный</a:t>
            </a:r>
          </a:p>
          <a:p>
            <a:r>
              <a:rPr lang="ru-RU" sz="2400" dirty="0" smtClean="0"/>
              <a:t>Открытый исходный код</a:t>
            </a:r>
          </a:p>
          <a:p>
            <a:r>
              <a:rPr lang="ru-RU" sz="2400" dirty="0" smtClean="0"/>
              <a:t>Хранение паролей на компьютере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439" y="3204839"/>
            <a:ext cx="4923407" cy="327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Минусы:</a:t>
            </a:r>
          </a:p>
          <a:p>
            <a:r>
              <a:rPr lang="ru-RU" sz="2400" dirty="0" smtClean="0"/>
              <a:t>Отсутствие приложения на </a:t>
            </a:r>
            <a:r>
              <a:rPr lang="en-US" sz="2400" dirty="0" smtClean="0"/>
              <a:t>windows</a:t>
            </a:r>
            <a:endParaRPr lang="ru-RU" sz="2400" dirty="0" smtClean="0"/>
          </a:p>
          <a:p>
            <a:r>
              <a:rPr lang="ru-RU" sz="2400" dirty="0" smtClean="0"/>
              <a:t>Отсутствие графического интерфейса</a:t>
            </a:r>
            <a:endParaRPr lang="en-US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752" t="3225" r="3864" b="4998"/>
          <a:stretch/>
        </p:blipFill>
        <p:spPr>
          <a:xfrm>
            <a:off x="5717219" y="1331649"/>
            <a:ext cx="6019062" cy="36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439" y="258594"/>
            <a:ext cx="2544192" cy="655807"/>
          </a:xfrm>
        </p:spPr>
        <p:txBody>
          <a:bodyPr>
            <a:noAutofit/>
          </a:bodyPr>
          <a:lstStyle/>
          <a:p>
            <a:r>
              <a:rPr lang="en-US" dirty="0" err="1" smtClean="0"/>
              <a:t>Dashlane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440" y="1159800"/>
            <a:ext cx="4923407" cy="1867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Плюсы:</a:t>
            </a:r>
            <a:endParaRPr lang="en-US" sz="2400" dirty="0" smtClean="0"/>
          </a:p>
          <a:p>
            <a:r>
              <a:rPr lang="ru-RU" sz="2400" dirty="0" smtClean="0"/>
              <a:t>Интуитивно понятный интерфейс</a:t>
            </a:r>
          </a:p>
          <a:p>
            <a:r>
              <a:rPr lang="ru-RU" sz="2400" dirty="0" err="1" smtClean="0"/>
              <a:t>Автозаполнение</a:t>
            </a:r>
            <a:r>
              <a:rPr lang="ru-RU" sz="2400" dirty="0" smtClean="0"/>
              <a:t> форм паролей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439" y="2784411"/>
            <a:ext cx="4923407" cy="321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Минусы:</a:t>
            </a:r>
          </a:p>
          <a:p>
            <a:r>
              <a:rPr lang="ru-RU" sz="2400" dirty="0" smtClean="0"/>
              <a:t>Платная модель подписки</a:t>
            </a:r>
          </a:p>
          <a:p>
            <a:r>
              <a:rPr lang="ru-RU" sz="2400" dirty="0" smtClean="0"/>
              <a:t>Зависимость от облачного хранения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81" y="0"/>
            <a:ext cx="5090400" cy="35344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38" y="3417904"/>
            <a:ext cx="4712285" cy="3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5" y="2318125"/>
            <a:ext cx="3920878" cy="22522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5331" y="2086936"/>
            <a:ext cx="2714625" cy="2714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625" y="2524517"/>
            <a:ext cx="2759198" cy="18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 smtClean="0"/>
              <a:t>Безопасность при запущенном приложении</a:t>
            </a:r>
            <a:endParaRPr lang="en-US" sz="43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66" y="1825625"/>
            <a:ext cx="9147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273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Тема работы:  «Менеджер паролей»</vt:lpstr>
      <vt:lpstr>Цель работы</vt:lpstr>
      <vt:lpstr>Почему данная тема актуальна</vt:lpstr>
      <vt:lpstr>Аналоги</vt:lpstr>
      <vt:lpstr>KeePass</vt:lpstr>
      <vt:lpstr>Pass</vt:lpstr>
      <vt:lpstr>Dashlane</vt:lpstr>
      <vt:lpstr>Стек технологий</vt:lpstr>
      <vt:lpstr>Безопасность при запущенном приложении</vt:lpstr>
      <vt:lpstr>Разработка удобной архитектуры хранения информации</vt:lpstr>
      <vt:lpstr>Работа с файлами</vt:lpstr>
      <vt:lpstr>Графический интерфейс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работы:  «Менеджер паролей»</dc:title>
  <dc:creator>Дмитрий</dc:creator>
  <cp:lastModifiedBy>Дмитрий</cp:lastModifiedBy>
  <cp:revision>17</cp:revision>
  <dcterms:created xsi:type="dcterms:W3CDTF">2023-06-01T17:31:28Z</dcterms:created>
  <dcterms:modified xsi:type="dcterms:W3CDTF">2023-06-01T20:29:30Z</dcterms:modified>
</cp:coreProperties>
</file>