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8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2D56C-348E-4461-AABC-E37B6633ED2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C7D36-B7CE-4D6A-A7B6-E91E94FA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86E-08CE-446F-B5C0-39BA76582054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C6D8-9D13-415F-BD9B-A071342353C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1D2-1753-4E81-9125-9639CB7BE20C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D893-034D-4092-9147-2E3A7F175917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7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5FF5-9272-40A1-A5FB-1DFE11F336E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1709-F4F0-4C83-A6B3-C61990FA630C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22BA-0F1E-4435-889C-FA0B563479FE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4F84-8831-4805-94EE-2C99A17414F3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6CEE-EADA-42B3-A404-2E3C9572BEFB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CCD0-025E-475A-B724-52D3143B9CCD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8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12EE-B00A-4BBC-A871-9D9933A352CA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1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739F-C54E-47B7-BDD1-9C23AE3B310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2A4C-CFC3-41FE-AE16-57E9D24E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209398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Тема работы:</a:t>
            </a:r>
            <a:br>
              <a:rPr lang="ru-RU" dirty="0" smtClean="0"/>
            </a:br>
            <a:r>
              <a:rPr lang="ru-RU" dirty="0" smtClean="0"/>
              <a:t> «Менеджер паролей»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425614"/>
            <a:ext cx="6858000" cy="77408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Автор работы: студент группы 19ВВП1 Лобанов Д.В.</a:t>
            </a:r>
          </a:p>
          <a:p>
            <a:r>
              <a:rPr lang="ru-RU" dirty="0" smtClean="0"/>
              <a:t>Научный руководитель: к.т.н. доцент каф. ВТ ПГУ Митрохин М.А. 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43000" y="4625209"/>
            <a:ext cx="6858000" cy="7740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Пенза 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5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удобной архитектуры хранения информации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10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7" y="2103893"/>
            <a:ext cx="8416533" cy="29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286" y="1605322"/>
            <a:ext cx="7886700" cy="788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Для работы с файлами были реализованы 2 класса: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FileManager </a:t>
            </a:r>
            <a:r>
              <a:rPr lang="ru-RU" dirty="0"/>
              <a:t>и </a:t>
            </a:r>
            <a:r>
              <a:rPr lang="en-US" dirty="0"/>
              <a:t>FileEncryptor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11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31" y="2748898"/>
            <a:ext cx="7671838" cy="24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5426" y="400780"/>
            <a:ext cx="6257020" cy="761717"/>
          </a:xfrm>
        </p:spPr>
        <p:txBody>
          <a:bodyPr/>
          <a:lstStyle/>
          <a:p>
            <a:r>
              <a:rPr lang="ru-RU" dirty="0" smtClean="0"/>
              <a:t>Графический интерфейс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12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582"/>
          <a:stretch/>
        </p:blipFill>
        <p:spPr>
          <a:xfrm>
            <a:off x="1275426" y="1502023"/>
            <a:ext cx="6257020" cy="45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68" y="1176845"/>
            <a:ext cx="5068105" cy="16462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95" y="3493800"/>
            <a:ext cx="3595252" cy="16913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010" t="1109" r="1256" b="964"/>
          <a:stretch/>
        </p:blipFill>
        <p:spPr>
          <a:xfrm>
            <a:off x="579268" y="1176846"/>
            <a:ext cx="3109404" cy="400826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0838"/>
            <a:ext cx="7886700" cy="1325563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00845"/>
            <a:ext cx="7886700" cy="3504622"/>
          </a:xfrm>
        </p:spPr>
        <p:txBody>
          <a:bodyPr>
            <a:noAutofit/>
          </a:bodyPr>
          <a:lstStyle/>
          <a:p>
            <a:r>
              <a:rPr lang="ru-RU" sz="2400" dirty="0"/>
              <a:t>В ходе выполнения выпускной квалификационной работы был разработан инструмент хранения, редактирования и генерирования паролей, с использованием языка </a:t>
            </a:r>
            <a:r>
              <a:rPr lang="en-US" sz="2400" dirty="0"/>
              <a:t>C</a:t>
            </a:r>
            <a:r>
              <a:rPr lang="ru-RU" sz="2400" dirty="0"/>
              <a:t>#, как основного языка программирования. </a:t>
            </a:r>
          </a:p>
          <a:p>
            <a:r>
              <a:rPr lang="ru-RU" sz="2400" dirty="0"/>
              <a:t>Приложение предоставляет пользователю возможность импортировать и хранить информацию о пользовательских учетных записях, организовывать пароли по категориям и выполнять поиск и фильтрацию для удобного доступа. </a:t>
            </a:r>
          </a:p>
          <a:p>
            <a:r>
              <a:rPr lang="ru-RU" sz="2400" dirty="0"/>
              <a:t>Данная работа открывает перспективы для импортирования разработанной технологии менеджера паролей на мобильные устройства, такие как смартфоны и планшеты. 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2009128"/>
            <a:ext cx="83267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b="1" dirty="0"/>
              <a:t>Цель работы </a:t>
            </a:r>
          </a:p>
          <a:p>
            <a:r>
              <a:rPr lang="ru-RU" dirty="0"/>
              <a:t>Разработать приложение, которое будет осуществлять безопасное</a:t>
            </a:r>
          </a:p>
          <a:p>
            <a:r>
              <a:rPr lang="ru-RU" dirty="0"/>
              <a:t>хранение, </a:t>
            </a:r>
            <a:r>
              <a:rPr lang="ru-RU" dirty="0" smtClean="0"/>
              <a:t>обращение </a:t>
            </a:r>
            <a:r>
              <a:rPr lang="ru-RU" dirty="0"/>
              <a:t>и изменение паролей пользователя.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3203048"/>
            <a:ext cx="83267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b="1" dirty="0"/>
              <a:t>Объект работы</a:t>
            </a:r>
          </a:p>
          <a:p>
            <a:r>
              <a:rPr lang="ru-RU" dirty="0"/>
              <a:t>Приложение, которое выполняет следующие функции: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Запись новых паролей в базу паролей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Редактирование записей в базе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Загрузка базы паролей из файла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Сохранение базы паролей в файл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Генерация новых паролей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ru-RU" dirty="0" smtClean="0"/>
              <a:t>Почему данная тема актуальна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28650" y="2586015"/>
            <a:ext cx="7886700" cy="20264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Каждый пользователь хранит свои пароли по-разному.</a:t>
            </a:r>
          </a:p>
          <a:p>
            <a:pPr marL="0" indent="0">
              <a:buNone/>
            </a:pPr>
            <a:r>
              <a:rPr lang="ru-RU" dirty="0" smtClean="0"/>
              <a:t>Варианты хранения паролей:</a:t>
            </a:r>
          </a:p>
          <a:p>
            <a:r>
              <a:rPr lang="ru-RU" dirty="0" smtClean="0"/>
              <a:t>В голове</a:t>
            </a:r>
          </a:p>
          <a:p>
            <a:r>
              <a:rPr lang="ru-RU" dirty="0" smtClean="0"/>
              <a:t>В тетради</a:t>
            </a:r>
            <a:r>
              <a:rPr lang="en-US" dirty="0" smtClean="0"/>
              <a:t>/</a:t>
            </a:r>
            <a:r>
              <a:rPr lang="ru-RU" dirty="0" smtClean="0"/>
              <a:t>на листке</a:t>
            </a:r>
            <a:r>
              <a:rPr lang="en-US" dirty="0" smtClean="0"/>
              <a:t>/</a:t>
            </a:r>
            <a:r>
              <a:rPr lang="ru-RU" dirty="0" smtClean="0"/>
              <a:t>в блокноте</a:t>
            </a:r>
          </a:p>
          <a:p>
            <a:r>
              <a:rPr lang="ru-RU" dirty="0" smtClean="0"/>
              <a:t>В текстовом файле на компьютере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6052" y="2716023"/>
            <a:ext cx="3316199" cy="994172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Аналоги</a:t>
            </a:r>
            <a:endParaRPr lang="en-US" sz="6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080" y="445295"/>
            <a:ext cx="4549250" cy="491855"/>
          </a:xfrm>
        </p:spPr>
        <p:txBody>
          <a:bodyPr>
            <a:noAutofit/>
          </a:bodyPr>
          <a:lstStyle/>
          <a:p>
            <a:r>
              <a:rPr lang="en-US" dirty="0" smtClean="0"/>
              <a:t>KeePass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836" y="1024758"/>
            <a:ext cx="3839038" cy="210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Плюсы:</a:t>
            </a:r>
            <a:endParaRPr lang="en-US" sz="1800" dirty="0"/>
          </a:p>
          <a:p>
            <a:r>
              <a:rPr lang="ru-RU" sz="1800" dirty="0"/>
              <a:t>Бесплатный</a:t>
            </a:r>
          </a:p>
          <a:p>
            <a:r>
              <a:rPr lang="ru-RU" sz="1800" dirty="0"/>
              <a:t>Открытый исходный код</a:t>
            </a:r>
          </a:p>
          <a:p>
            <a:r>
              <a:rPr lang="ru-RU" sz="1800" dirty="0"/>
              <a:t>Хранение паролей на компьютере</a:t>
            </a:r>
          </a:p>
          <a:p>
            <a:r>
              <a:rPr lang="ru-RU" sz="1800" dirty="0"/>
              <a:t>Поддержка дополнительных плагинов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5</a:t>
            </a:fld>
            <a:endParaRPr lang="en-US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89077" y="3327958"/>
            <a:ext cx="3692555" cy="18153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Минусы:</a:t>
            </a:r>
          </a:p>
          <a:p>
            <a:r>
              <a:rPr lang="ru-RU" sz="1800" dirty="0"/>
              <a:t>Сложность в освоении</a:t>
            </a:r>
          </a:p>
          <a:p>
            <a:r>
              <a:rPr lang="ru-RU" sz="1800" dirty="0"/>
              <a:t>Чрезмерная перегрузка функционалом</a:t>
            </a:r>
          </a:p>
          <a:p>
            <a:r>
              <a:rPr lang="ru-RU" sz="1800" dirty="0"/>
              <a:t>Долгая настройка</a:t>
            </a:r>
            <a:endParaRPr lang="en-US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33" y="262446"/>
            <a:ext cx="4697888" cy="28667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33" y="3327958"/>
            <a:ext cx="4697888" cy="27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510" y="385371"/>
            <a:ext cx="3998835" cy="491855"/>
          </a:xfrm>
        </p:spPr>
        <p:txBody>
          <a:bodyPr>
            <a:no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106" y="1241123"/>
            <a:ext cx="3830161" cy="1400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Плюсы:</a:t>
            </a:r>
            <a:endParaRPr lang="en-US" sz="1800" dirty="0"/>
          </a:p>
          <a:p>
            <a:r>
              <a:rPr lang="ru-RU" sz="1800" dirty="0"/>
              <a:t>Бесплатный</a:t>
            </a:r>
          </a:p>
          <a:p>
            <a:r>
              <a:rPr lang="ru-RU" sz="1800" dirty="0"/>
              <a:t>Открытый исходный код</a:t>
            </a:r>
          </a:p>
          <a:p>
            <a:r>
              <a:rPr lang="ru-RU" sz="1800" dirty="0"/>
              <a:t>Хранение паролей на компьютере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6</a:t>
            </a:fld>
            <a:endParaRPr lang="en-US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46910" y="2930870"/>
            <a:ext cx="3692555" cy="24588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Минусы:</a:t>
            </a:r>
          </a:p>
          <a:p>
            <a:r>
              <a:rPr lang="ru-RU" sz="1800" dirty="0"/>
              <a:t>Отсутствие приложения на </a:t>
            </a:r>
            <a:r>
              <a:rPr lang="en-US" sz="1800" dirty="0"/>
              <a:t>windows</a:t>
            </a:r>
            <a:endParaRPr lang="ru-RU" sz="1800" dirty="0"/>
          </a:p>
          <a:p>
            <a:r>
              <a:rPr lang="ru-RU" sz="1800" dirty="0"/>
              <a:t>Отсутствие графического интерфейса</a:t>
            </a:r>
            <a:endParaRPr lang="en-US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752" t="3225" r="3864" b="4998"/>
          <a:stretch/>
        </p:blipFill>
        <p:spPr>
          <a:xfrm>
            <a:off x="4008267" y="1411957"/>
            <a:ext cx="4974990" cy="30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079" y="456393"/>
            <a:ext cx="3690087" cy="491855"/>
          </a:xfrm>
        </p:spPr>
        <p:txBody>
          <a:bodyPr>
            <a:noAutofit/>
          </a:bodyPr>
          <a:lstStyle/>
          <a:p>
            <a:r>
              <a:rPr lang="en-US" dirty="0" smtClean="0"/>
              <a:t>Dashlane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12" y="1246596"/>
            <a:ext cx="3692555" cy="1400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Плюсы:</a:t>
            </a:r>
            <a:endParaRPr lang="en-US" sz="1800" dirty="0"/>
          </a:p>
          <a:p>
            <a:r>
              <a:rPr lang="ru-RU" sz="1800" dirty="0"/>
              <a:t>Интуитивно понятный интерфейс</a:t>
            </a:r>
          </a:p>
          <a:p>
            <a:r>
              <a:rPr lang="ru-RU" sz="1800" dirty="0"/>
              <a:t>Автозаполнение форм паролей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7</a:t>
            </a:fld>
            <a:endParaRPr lang="en-US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60684" y="2663137"/>
            <a:ext cx="3692555" cy="24079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Минусы:</a:t>
            </a:r>
          </a:p>
          <a:p>
            <a:r>
              <a:rPr lang="ru-RU" sz="1800" dirty="0"/>
              <a:t>Платная модель подписки</a:t>
            </a:r>
          </a:p>
          <a:p>
            <a:r>
              <a:rPr lang="ru-RU" sz="1800" dirty="0"/>
              <a:t>Зависимость от облачного хранения</a:t>
            </a:r>
            <a:endParaRPr lang="en-US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12" y="205185"/>
            <a:ext cx="4634947" cy="32182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965" y="3423396"/>
            <a:ext cx="4395252" cy="29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1" y="2595844"/>
            <a:ext cx="2940659" cy="16891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4052" y="2422451"/>
            <a:ext cx="2035969" cy="20359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8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34" y="2750635"/>
            <a:ext cx="2069399" cy="13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25" dirty="0"/>
              <a:t>Безопасность при запущенном приложении</a:t>
            </a:r>
            <a:endParaRPr lang="en-US" sz="3225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55" y="1992529"/>
            <a:ext cx="7997730" cy="380458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2A4C-CFC3-41FE-AE16-57E9D24E0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286</Words>
  <Application>Microsoft Office PowerPoint</Application>
  <PresentationFormat>Экран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Тема работы:  «Менеджер паролей»</vt:lpstr>
      <vt:lpstr>Цель работы</vt:lpstr>
      <vt:lpstr>Почему данная тема актуальна</vt:lpstr>
      <vt:lpstr>Аналоги</vt:lpstr>
      <vt:lpstr>KeePass</vt:lpstr>
      <vt:lpstr>Pass</vt:lpstr>
      <vt:lpstr>Dashlane</vt:lpstr>
      <vt:lpstr>Стек технологий</vt:lpstr>
      <vt:lpstr>Безопасность при запущенном приложении</vt:lpstr>
      <vt:lpstr>Разработка удобной архитектуры хранения информации</vt:lpstr>
      <vt:lpstr>Работа с файлами</vt:lpstr>
      <vt:lpstr>Графический интерфейс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работы:  «Менеджер паролей»</dc:title>
  <dc:creator>Дмитрий</dc:creator>
  <cp:lastModifiedBy>Dmitry</cp:lastModifiedBy>
  <cp:revision>24</cp:revision>
  <dcterms:created xsi:type="dcterms:W3CDTF">2023-06-01T17:31:28Z</dcterms:created>
  <dcterms:modified xsi:type="dcterms:W3CDTF">2023-06-05T18:36:06Z</dcterms:modified>
</cp:coreProperties>
</file>