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AA6-4623-4A11-8818-007C8F9103BD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80A1A4-E32A-48A1-BE66-23656194F6C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AA6-4623-4A11-8818-007C8F9103BD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A1A4-E32A-48A1-BE66-23656194F6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AA6-4623-4A11-8818-007C8F9103BD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A1A4-E32A-48A1-BE66-23656194F6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AA6-4623-4A11-8818-007C8F9103BD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A1A4-E32A-48A1-BE66-23656194F6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AA6-4623-4A11-8818-007C8F9103BD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A1A4-E32A-48A1-BE66-23656194F6C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AA6-4623-4A11-8818-007C8F9103BD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A1A4-E32A-48A1-BE66-23656194F6C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AA6-4623-4A11-8818-007C8F9103BD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A1A4-E32A-48A1-BE66-23656194F6C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AA6-4623-4A11-8818-007C8F9103BD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A1A4-E32A-48A1-BE66-23656194F6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AA6-4623-4A11-8818-007C8F9103BD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A1A4-E32A-48A1-BE66-23656194F6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AA6-4623-4A11-8818-007C8F9103BD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A1A4-E32A-48A1-BE66-23656194F6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AA6-4623-4A11-8818-007C8F9103BD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A1A4-E32A-48A1-BE66-23656194F6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F46AA6-4623-4A11-8818-007C8F9103BD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F80A1A4-E32A-48A1-BE66-23656194F6C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212975"/>
            <a:ext cx="7772400" cy="1663825"/>
          </a:xfrm>
        </p:spPr>
        <p:txBody>
          <a:bodyPr/>
          <a:lstStyle/>
          <a:p>
            <a:r>
              <a:rPr lang="ru-RU" sz="6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Игра «Змейка»</a:t>
            </a:r>
            <a:endParaRPr lang="ru-RU" sz="6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76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620688"/>
            <a:ext cx="494879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Состав команды:</a:t>
            </a:r>
          </a:p>
          <a:p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Милюткина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Анна;</a:t>
            </a:r>
          </a:p>
          <a:p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Липатова Светлана.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05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1" y="548680"/>
            <a:ext cx="806489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Описание проекта:</a:t>
            </a:r>
          </a:p>
          <a:p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Наш проект заключается в том, чтобы создать простую игру "Змейка" на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Задача игрока: собирать змейкой максимальное число мишеней, не врезаясь в стенки поля или в тело самой змейки. Модель змейки управляется клавишами управления курсором(стрелки). По мере "поедания" мишеней, змейка будет расти. Также будет меню и настройка сложности.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242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404664"/>
            <a:ext cx="813690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Стек технологий:</a:t>
            </a:r>
          </a:p>
          <a:p>
            <a:r>
              <a:rPr lang="ru-RU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+ библиотека </a:t>
            </a:r>
            <a:r>
              <a:rPr lang="ru-RU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endParaRPr 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740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</TotalTime>
  <Words>84</Words>
  <Application>Microsoft Office PowerPoint</Application>
  <PresentationFormat>Экран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Исполнительная</vt:lpstr>
      <vt:lpstr>Игра «Змейка»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«Змейка»</dc:title>
  <dc:creator>Artyom Kinder</dc:creator>
  <cp:lastModifiedBy>Artyom Kinder</cp:lastModifiedBy>
  <cp:revision>1</cp:revision>
  <dcterms:created xsi:type="dcterms:W3CDTF">2023-02-12T13:53:04Z</dcterms:created>
  <dcterms:modified xsi:type="dcterms:W3CDTF">2023-02-12T13:58:35Z</dcterms:modified>
</cp:coreProperties>
</file>