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F46AA6-4623-4A11-8818-007C8F9103B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80A1A4-E32A-48A1-BE66-23656194F6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212975"/>
            <a:ext cx="7772400" cy="1663825"/>
          </a:xfrm>
        </p:spPr>
        <p:txBody>
          <a:bodyPr/>
          <a:lstStyle/>
          <a:p>
            <a:r>
              <a:rPr lang="ru-RU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«Змейка»</a:t>
            </a:r>
            <a:endParaRPr lang="ru-RU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49487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Состав команды: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Милюткина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Анна;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Липатова Светлана.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548680"/>
            <a:ext cx="80648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проекта: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Наш проект заключается в том, чтобы создать простую игру "Змейка" на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Задача игрока: собирать змейкой максимальное число мишеней, не врезаясь в стенки поля или в тело самой змейки. Модель змейки управляется клавишами управления курсором(стрелки). По мере "поедания" мишеней, змейка будет расти. Также будет меню и настройка сложности.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Стек технологий:</a:t>
            </a:r>
          </a:p>
          <a:p>
            <a:r>
              <a:rPr 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+ библиотека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580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игры: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323323"/>
            <a:ext cx="215185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35087" y="2046717"/>
            <a:ext cx="215185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08581" y="2771596"/>
            <a:ext cx="215185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73892" y="3548472"/>
            <a:ext cx="215185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Интеграция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38664" y="4293096"/>
            <a:ext cx="215185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3" idx="1"/>
            <a:endCxn id="4" idx="1"/>
          </p:cNvCxnSpPr>
          <p:nvPr/>
        </p:nvCxnSpPr>
        <p:spPr>
          <a:xfrm rot="10800000" flipH="1" flipV="1">
            <a:off x="899591" y="1647359"/>
            <a:ext cx="1035495" cy="723394"/>
          </a:xfrm>
          <a:prstGeom prst="bentConnector3">
            <a:avLst>
              <a:gd name="adj1" fmla="val -220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4" idx="1"/>
            <a:endCxn id="5" idx="1"/>
          </p:cNvCxnSpPr>
          <p:nvPr/>
        </p:nvCxnSpPr>
        <p:spPr>
          <a:xfrm rot="10800000" flipH="1" flipV="1">
            <a:off x="1935087" y="2370752"/>
            <a:ext cx="1073494" cy="724879"/>
          </a:xfrm>
          <a:prstGeom prst="bentConnector3">
            <a:avLst>
              <a:gd name="adj1" fmla="val -212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5" idx="1"/>
            <a:endCxn id="6" idx="1"/>
          </p:cNvCxnSpPr>
          <p:nvPr/>
        </p:nvCxnSpPr>
        <p:spPr>
          <a:xfrm rot="10800000" flipH="1" flipV="1">
            <a:off x="3008580" y="3095632"/>
            <a:ext cx="965311" cy="776876"/>
          </a:xfrm>
          <a:prstGeom prst="bentConnector3">
            <a:avLst>
              <a:gd name="adj1" fmla="val -236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6" idx="1"/>
            <a:endCxn id="7" idx="1"/>
          </p:cNvCxnSpPr>
          <p:nvPr/>
        </p:nvCxnSpPr>
        <p:spPr>
          <a:xfrm rot="10800000" flipH="1" flipV="1">
            <a:off x="3973892" y="3872508"/>
            <a:ext cx="1064772" cy="744624"/>
          </a:xfrm>
          <a:prstGeom prst="bentConnector3">
            <a:avLst>
              <a:gd name="adj1" fmla="val -2146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491235" y="1647359"/>
            <a:ext cx="72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3968" y="1462693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ы здесь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8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260648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 данный момент, ведётся сбор данных для успешной реализации игры 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«Змейка» на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Прорабатываются возможные варианты графики,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одсчёта очков, выбора уровня сложности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1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</TotalTime>
  <Words>123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Исполнительная</vt:lpstr>
      <vt:lpstr>Игра «Змейка»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Artyom Kinder</dc:creator>
  <cp:lastModifiedBy>Artyom Kinder</cp:lastModifiedBy>
  <cp:revision>2</cp:revision>
  <dcterms:created xsi:type="dcterms:W3CDTF">2023-02-12T13:53:04Z</dcterms:created>
  <dcterms:modified xsi:type="dcterms:W3CDTF">2023-02-12T14:10:06Z</dcterms:modified>
</cp:coreProperties>
</file>