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8E37D5-BBEE-133F-FBBF-6E6DDDD257D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2D96364-21E1-4946-6855-95220F1EAC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9CA1092-DA94-C8CC-FC67-E5C333744046}"/>
              </a:ext>
            </a:extLst>
          </p:cNvPr>
          <p:cNvSpPr>
            <a:spLocks noGrp="1"/>
          </p:cNvSpPr>
          <p:nvPr>
            <p:ph type="dt" sz="half" idx="10"/>
          </p:nvPr>
        </p:nvSpPr>
        <p:spPr/>
        <p:txBody>
          <a:bodyPr/>
          <a:lstStyle/>
          <a:p>
            <a:fld id="{B369111E-21EA-421D-A70A-D5893925A1B0}" type="datetimeFigureOut">
              <a:rPr lang="it-IT" smtClean="0"/>
              <a:t>16/06/2024</a:t>
            </a:fld>
            <a:endParaRPr lang="it-IT"/>
          </a:p>
        </p:txBody>
      </p:sp>
      <p:sp>
        <p:nvSpPr>
          <p:cNvPr id="5" name="Segnaposto piè di pagina 4">
            <a:extLst>
              <a:ext uri="{FF2B5EF4-FFF2-40B4-BE49-F238E27FC236}">
                <a16:creationId xmlns:a16="http://schemas.microsoft.com/office/drawing/2014/main" id="{108A966A-8243-C61E-4FED-82B8F428E05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D03859E-2876-E82E-B54A-898312D457C1}"/>
              </a:ext>
            </a:extLst>
          </p:cNvPr>
          <p:cNvSpPr>
            <a:spLocks noGrp="1"/>
          </p:cNvSpPr>
          <p:nvPr>
            <p:ph type="sldNum" sz="quarter" idx="12"/>
          </p:nvPr>
        </p:nvSpPr>
        <p:spPr/>
        <p:txBody>
          <a:bodyPr/>
          <a:lstStyle/>
          <a:p>
            <a:fld id="{0DAF2663-2577-4EDE-88A1-94D0614CE919}" type="slidenum">
              <a:rPr lang="it-IT" smtClean="0"/>
              <a:t>‹N›</a:t>
            </a:fld>
            <a:endParaRPr lang="it-IT"/>
          </a:p>
        </p:txBody>
      </p:sp>
    </p:spTree>
    <p:extLst>
      <p:ext uri="{BB962C8B-B14F-4D97-AF65-F5344CB8AC3E}">
        <p14:creationId xmlns:p14="http://schemas.microsoft.com/office/powerpoint/2010/main" val="198600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B5E892-46B1-5563-45E9-31F857DA8E35}"/>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70AF4CE-F168-285B-4803-3B24BF08E3D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C94559B-F740-B10F-06EA-1B6BDBF17745}"/>
              </a:ext>
            </a:extLst>
          </p:cNvPr>
          <p:cNvSpPr>
            <a:spLocks noGrp="1"/>
          </p:cNvSpPr>
          <p:nvPr>
            <p:ph type="dt" sz="half" idx="10"/>
          </p:nvPr>
        </p:nvSpPr>
        <p:spPr/>
        <p:txBody>
          <a:bodyPr/>
          <a:lstStyle/>
          <a:p>
            <a:fld id="{B369111E-21EA-421D-A70A-D5893925A1B0}" type="datetimeFigureOut">
              <a:rPr lang="it-IT" smtClean="0"/>
              <a:t>16/06/2024</a:t>
            </a:fld>
            <a:endParaRPr lang="it-IT"/>
          </a:p>
        </p:txBody>
      </p:sp>
      <p:sp>
        <p:nvSpPr>
          <p:cNvPr id="5" name="Segnaposto piè di pagina 4">
            <a:extLst>
              <a:ext uri="{FF2B5EF4-FFF2-40B4-BE49-F238E27FC236}">
                <a16:creationId xmlns:a16="http://schemas.microsoft.com/office/drawing/2014/main" id="{757F0CF6-AB2E-E8F4-2514-05F8E5EFACF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CDC8460-DBC2-B65F-66F1-B4077C96ACAF}"/>
              </a:ext>
            </a:extLst>
          </p:cNvPr>
          <p:cNvSpPr>
            <a:spLocks noGrp="1"/>
          </p:cNvSpPr>
          <p:nvPr>
            <p:ph type="sldNum" sz="quarter" idx="12"/>
          </p:nvPr>
        </p:nvSpPr>
        <p:spPr/>
        <p:txBody>
          <a:bodyPr/>
          <a:lstStyle/>
          <a:p>
            <a:fld id="{0DAF2663-2577-4EDE-88A1-94D0614CE919}" type="slidenum">
              <a:rPr lang="it-IT" smtClean="0"/>
              <a:t>‹N›</a:t>
            </a:fld>
            <a:endParaRPr lang="it-IT"/>
          </a:p>
        </p:txBody>
      </p:sp>
    </p:spTree>
    <p:extLst>
      <p:ext uri="{BB962C8B-B14F-4D97-AF65-F5344CB8AC3E}">
        <p14:creationId xmlns:p14="http://schemas.microsoft.com/office/powerpoint/2010/main" val="1224397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2322802-F52F-55B9-5B37-A904578D01B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3B03C90-05F7-2368-D8AD-3B9F42E11B5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48BC595-BEC9-5D9A-34F7-D32A992ED2EE}"/>
              </a:ext>
            </a:extLst>
          </p:cNvPr>
          <p:cNvSpPr>
            <a:spLocks noGrp="1"/>
          </p:cNvSpPr>
          <p:nvPr>
            <p:ph type="dt" sz="half" idx="10"/>
          </p:nvPr>
        </p:nvSpPr>
        <p:spPr/>
        <p:txBody>
          <a:bodyPr/>
          <a:lstStyle/>
          <a:p>
            <a:fld id="{B369111E-21EA-421D-A70A-D5893925A1B0}" type="datetimeFigureOut">
              <a:rPr lang="it-IT" smtClean="0"/>
              <a:t>16/06/2024</a:t>
            </a:fld>
            <a:endParaRPr lang="it-IT"/>
          </a:p>
        </p:txBody>
      </p:sp>
      <p:sp>
        <p:nvSpPr>
          <p:cNvPr id="5" name="Segnaposto piè di pagina 4">
            <a:extLst>
              <a:ext uri="{FF2B5EF4-FFF2-40B4-BE49-F238E27FC236}">
                <a16:creationId xmlns:a16="http://schemas.microsoft.com/office/drawing/2014/main" id="{CFC97E04-12BD-DCD1-3691-F17136AF2AB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46CD5B3-0556-2F69-5CA5-90BD8F2A8D2E}"/>
              </a:ext>
            </a:extLst>
          </p:cNvPr>
          <p:cNvSpPr>
            <a:spLocks noGrp="1"/>
          </p:cNvSpPr>
          <p:nvPr>
            <p:ph type="sldNum" sz="quarter" idx="12"/>
          </p:nvPr>
        </p:nvSpPr>
        <p:spPr/>
        <p:txBody>
          <a:bodyPr/>
          <a:lstStyle/>
          <a:p>
            <a:fld id="{0DAF2663-2577-4EDE-88A1-94D0614CE919}" type="slidenum">
              <a:rPr lang="it-IT" smtClean="0"/>
              <a:t>‹N›</a:t>
            </a:fld>
            <a:endParaRPr lang="it-IT"/>
          </a:p>
        </p:txBody>
      </p:sp>
    </p:spTree>
    <p:extLst>
      <p:ext uri="{BB962C8B-B14F-4D97-AF65-F5344CB8AC3E}">
        <p14:creationId xmlns:p14="http://schemas.microsoft.com/office/powerpoint/2010/main" val="2502275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B7A1F8-BD40-0DBA-0239-8B6612F2B43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7F8DDF3-82F4-EC17-733D-C331CAF4359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A0A7651-E000-B952-E884-B6B5B6A75F42}"/>
              </a:ext>
            </a:extLst>
          </p:cNvPr>
          <p:cNvSpPr>
            <a:spLocks noGrp="1"/>
          </p:cNvSpPr>
          <p:nvPr>
            <p:ph type="dt" sz="half" idx="10"/>
          </p:nvPr>
        </p:nvSpPr>
        <p:spPr/>
        <p:txBody>
          <a:bodyPr/>
          <a:lstStyle/>
          <a:p>
            <a:fld id="{B369111E-21EA-421D-A70A-D5893925A1B0}" type="datetimeFigureOut">
              <a:rPr lang="it-IT" smtClean="0"/>
              <a:t>16/06/2024</a:t>
            </a:fld>
            <a:endParaRPr lang="it-IT"/>
          </a:p>
        </p:txBody>
      </p:sp>
      <p:sp>
        <p:nvSpPr>
          <p:cNvPr id="5" name="Segnaposto piè di pagina 4">
            <a:extLst>
              <a:ext uri="{FF2B5EF4-FFF2-40B4-BE49-F238E27FC236}">
                <a16:creationId xmlns:a16="http://schemas.microsoft.com/office/drawing/2014/main" id="{9186E85E-3CE6-BD1B-9CB7-B84EFD83BC4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326C047-C28D-D14E-398A-29C2952E0662}"/>
              </a:ext>
            </a:extLst>
          </p:cNvPr>
          <p:cNvSpPr>
            <a:spLocks noGrp="1"/>
          </p:cNvSpPr>
          <p:nvPr>
            <p:ph type="sldNum" sz="quarter" idx="12"/>
          </p:nvPr>
        </p:nvSpPr>
        <p:spPr/>
        <p:txBody>
          <a:bodyPr/>
          <a:lstStyle/>
          <a:p>
            <a:fld id="{0DAF2663-2577-4EDE-88A1-94D0614CE919}" type="slidenum">
              <a:rPr lang="it-IT" smtClean="0"/>
              <a:t>‹N›</a:t>
            </a:fld>
            <a:endParaRPr lang="it-IT"/>
          </a:p>
        </p:txBody>
      </p:sp>
    </p:spTree>
    <p:extLst>
      <p:ext uri="{BB962C8B-B14F-4D97-AF65-F5344CB8AC3E}">
        <p14:creationId xmlns:p14="http://schemas.microsoft.com/office/powerpoint/2010/main" val="1628965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281634-5D5C-45F6-9849-4395860416F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8EB117A-0335-C0D1-23A4-C4D059BA28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59723E6-F947-B79C-1434-FEDCA13F5DA4}"/>
              </a:ext>
            </a:extLst>
          </p:cNvPr>
          <p:cNvSpPr>
            <a:spLocks noGrp="1"/>
          </p:cNvSpPr>
          <p:nvPr>
            <p:ph type="dt" sz="half" idx="10"/>
          </p:nvPr>
        </p:nvSpPr>
        <p:spPr/>
        <p:txBody>
          <a:bodyPr/>
          <a:lstStyle/>
          <a:p>
            <a:fld id="{B369111E-21EA-421D-A70A-D5893925A1B0}" type="datetimeFigureOut">
              <a:rPr lang="it-IT" smtClean="0"/>
              <a:t>16/06/2024</a:t>
            </a:fld>
            <a:endParaRPr lang="it-IT"/>
          </a:p>
        </p:txBody>
      </p:sp>
      <p:sp>
        <p:nvSpPr>
          <p:cNvPr id="5" name="Segnaposto piè di pagina 4">
            <a:extLst>
              <a:ext uri="{FF2B5EF4-FFF2-40B4-BE49-F238E27FC236}">
                <a16:creationId xmlns:a16="http://schemas.microsoft.com/office/drawing/2014/main" id="{A7E6D841-85E7-C9A3-0CA3-A9A96D73F40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D6A313A-6C0D-B40E-0D4E-B51DB6BA15E4}"/>
              </a:ext>
            </a:extLst>
          </p:cNvPr>
          <p:cNvSpPr>
            <a:spLocks noGrp="1"/>
          </p:cNvSpPr>
          <p:nvPr>
            <p:ph type="sldNum" sz="quarter" idx="12"/>
          </p:nvPr>
        </p:nvSpPr>
        <p:spPr/>
        <p:txBody>
          <a:bodyPr/>
          <a:lstStyle/>
          <a:p>
            <a:fld id="{0DAF2663-2577-4EDE-88A1-94D0614CE919}" type="slidenum">
              <a:rPr lang="it-IT" smtClean="0"/>
              <a:t>‹N›</a:t>
            </a:fld>
            <a:endParaRPr lang="it-IT"/>
          </a:p>
        </p:txBody>
      </p:sp>
    </p:spTree>
    <p:extLst>
      <p:ext uri="{BB962C8B-B14F-4D97-AF65-F5344CB8AC3E}">
        <p14:creationId xmlns:p14="http://schemas.microsoft.com/office/powerpoint/2010/main" val="11834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9600EB-17C8-D53A-AAF2-98F923D5632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F509022-7F8E-8C45-3704-9219A26C290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CDF1412-CE19-DF4D-C930-6147EE44489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F4DF734-7F6B-E279-BFC8-D68E6E55D68F}"/>
              </a:ext>
            </a:extLst>
          </p:cNvPr>
          <p:cNvSpPr>
            <a:spLocks noGrp="1"/>
          </p:cNvSpPr>
          <p:nvPr>
            <p:ph type="dt" sz="half" idx="10"/>
          </p:nvPr>
        </p:nvSpPr>
        <p:spPr/>
        <p:txBody>
          <a:bodyPr/>
          <a:lstStyle/>
          <a:p>
            <a:fld id="{B369111E-21EA-421D-A70A-D5893925A1B0}" type="datetimeFigureOut">
              <a:rPr lang="it-IT" smtClean="0"/>
              <a:t>16/06/2024</a:t>
            </a:fld>
            <a:endParaRPr lang="it-IT"/>
          </a:p>
        </p:txBody>
      </p:sp>
      <p:sp>
        <p:nvSpPr>
          <p:cNvPr id="6" name="Segnaposto piè di pagina 5">
            <a:extLst>
              <a:ext uri="{FF2B5EF4-FFF2-40B4-BE49-F238E27FC236}">
                <a16:creationId xmlns:a16="http://schemas.microsoft.com/office/drawing/2014/main" id="{6CB8C1CD-4A4A-62DC-D6AD-1EDA9CD4A81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8878D79-DA0E-B0C3-774B-6CF771564C92}"/>
              </a:ext>
            </a:extLst>
          </p:cNvPr>
          <p:cNvSpPr>
            <a:spLocks noGrp="1"/>
          </p:cNvSpPr>
          <p:nvPr>
            <p:ph type="sldNum" sz="quarter" idx="12"/>
          </p:nvPr>
        </p:nvSpPr>
        <p:spPr/>
        <p:txBody>
          <a:bodyPr/>
          <a:lstStyle/>
          <a:p>
            <a:fld id="{0DAF2663-2577-4EDE-88A1-94D0614CE919}" type="slidenum">
              <a:rPr lang="it-IT" smtClean="0"/>
              <a:t>‹N›</a:t>
            </a:fld>
            <a:endParaRPr lang="it-IT"/>
          </a:p>
        </p:txBody>
      </p:sp>
    </p:spTree>
    <p:extLst>
      <p:ext uri="{BB962C8B-B14F-4D97-AF65-F5344CB8AC3E}">
        <p14:creationId xmlns:p14="http://schemas.microsoft.com/office/powerpoint/2010/main" val="88124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8135EA-D7B2-1513-E68E-D9102E75BA1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5D8F3CE-03CC-DE24-F540-0C2F2AB414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5B4DA5E-8055-30BF-B493-0D1AE9132716}"/>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27618B9-A3BA-3A2D-8963-B3679201B9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6EDBF33-3102-3B54-F7B2-B932B65E6CE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1CCF09B-57EA-B004-2E38-E7A3C07BE408}"/>
              </a:ext>
            </a:extLst>
          </p:cNvPr>
          <p:cNvSpPr>
            <a:spLocks noGrp="1"/>
          </p:cNvSpPr>
          <p:nvPr>
            <p:ph type="dt" sz="half" idx="10"/>
          </p:nvPr>
        </p:nvSpPr>
        <p:spPr/>
        <p:txBody>
          <a:bodyPr/>
          <a:lstStyle/>
          <a:p>
            <a:fld id="{B369111E-21EA-421D-A70A-D5893925A1B0}" type="datetimeFigureOut">
              <a:rPr lang="it-IT" smtClean="0"/>
              <a:t>16/06/2024</a:t>
            </a:fld>
            <a:endParaRPr lang="it-IT"/>
          </a:p>
        </p:txBody>
      </p:sp>
      <p:sp>
        <p:nvSpPr>
          <p:cNvPr id="8" name="Segnaposto piè di pagina 7">
            <a:extLst>
              <a:ext uri="{FF2B5EF4-FFF2-40B4-BE49-F238E27FC236}">
                <a16:creationId xmlns:a16="http://schemas.microsoft.com/office/drawing/2014/main" id="{311CA292-41AB-DE9F-5D58-D0CAF19BBE36}"/>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F3A4671B-5DA4-AE41-4769-EA89ED7114FB}"/>
              </a:ext>
            </a:extLst>
          </p:cNvPr>
          <p:cNvSpPr>
            <a:spLocks noGrp="1"/>
          </p:cNvSpPr>
          <p:nvPr>
            <p:ph type="sldNum" sz="quarter" idx="12"/>
          </p:nvPr>
        </p:nvSpPr>
        <p:spPr/>
        <p:txBody>
          <a:bodyPr/>
          <a:lstStyle/>
          <a:p>
            <a:fld id="{0DAF2663-2577-4EDE-88A1-94D0614CE919}" type="slidenum">
              <a:rPr lang="it-IT" smtClean="0"/>
              <a:t>‹N›</a:t>
            </a:fld>
            <a:endParaRPr lang="it-IT"/>
          </a:p>
        </p:txBody>
      </p:sp>
    </p:spTree>
    <p:extLst>
      <p:ext uri="{BB962C8B-B14F-4D97-AF65-F5344CB8AC3E}">
        <p14:creationId xmlns:p14="http://schemas.microsoft.com/office/powerpoint/2010/main" val="2248816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AA46DB-8639-43E5-F332-B404EE6D491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9B306EBC-8027-E81D-4EAA-437E8E5EBC7E}"/>
              </a:ext>
            </a:extLst>
          </p:cNvPr>
          <p:cNvSpPr>
            <a:spLocks noGrp="1"/>
          </p:cNvSpPr>
          <p:nvPr>
            <p:ph type="dt" sz="half" idx="10"/>
          </p:nvPr>
        </p:nvSpPr>
        <p:spPr/>
        <p:txBody>
          <a:bodyPr/>
          <a:lstStyle/>
          <a:p>
            <a:fld id="{B369111E-21EA-421D-A70A-D5893925A1B0}" type="datetimeFigureOut">
              <a:rPr lang="it-IT" smtClean="0"/>
              <a:t>16/06/2024</a:t>
            </a:fld>
            <a:endParaRPr lang="it-IT"/>
          </a:p>
        </p:txBody>
      </p:sp>
      <p:sp>
        <p:nvSpPr>
          <p:cNvPr id="4" name="Segnaposto piè di pagina 3">
            <a:extLst>
              <a:ext uri="{FF2B5EF4-FFF2-40B4-BE49-F238E27FC236}">
                <a16:creationId xmlns:a16="http://schemas.microsoft.com/office/drawing/2014/main" id="{EABC9352-E9BE-9CC1-8C53-A1D6C175DD2E}"/>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10F5E88-4C88-BD0A-F2F9-78A764360F97}"/>
              </a:ext>
            </a:extLst>
          </p:cNvPr>
          <p:cNvSpPr>
            <a:spLocks noGrp="1"/>
          </p:cNvSpPr>
          <p:nvPr>
            <p:ph type="sldNum" sz="quarter" idx="12"/>
          </p:nvPr>
        </p:nvSpPr>
        <p:spPr/>
        <p:txBody>
          <a:bodyPr/>
          <a:lstStyle/>
          <a:p>
            <a:fld id="{0DAF2663-2577-4EDE-88A1-94D0614CE919}" type="slidenum">
              <a:rPr lang="it-IT" smtClean="0"/>
              <a:t>‹N›</a:t>
            </a:fld>
            <a:endParaRPr lang="it-IT"/>
          </a:p>
        </p:txBody>
      </p:sp>
    </p:spTree>
    <p:extLst>
      <p:ext uri="{BB962C8B-B14F-4D97-AF65-F5344CB8AC3E}">
        <p14:creationId xmlns:p14="http://schemas.microsoft.com/office/powerpoint/2010/main" val="299602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FF402CF-A415-BC8E-F4E6-4D84AD593BC4}"/>
              </a:ext>
            </a:extLst>
          </p:cNvPr>
          <p:cNvSpPr>
            <a:spLocks noGrp="1"/>
          </p:cNvSpPr>
          <p:nvPr>
            <p:ph type="dt" sz="half" idx="10"/>
          </p:nvPr>
        </p:nvSpPr>
        <p:spPr/>
        <p:txBody>
          <a:bodyPr/>
          <a:lstStyle/>
          <a:p>
            <a:fld id="{B369111E-21EA-421D-A70A-D5893925A1B0}" type="datetimeFigureOut">
              <a:rPr lang="it-IT" smtClean="0"/>
              <a:t>16/06/2024</a:t>
            </a:fld>
            <a:endParaRPr lang="it-IT"/>
          </a:p>
        </p:txBody>
      </p:sp>
      <p:sp>
        <p:nvSpPr>
          <p:cNvPr id="3" name="Segnaposto piè di pagina 2">
            <a:extLst>
              <a:ext uri="{FF2B5EF4-FFF2-40B4-BE49-F238E27FC236}">
                <a16:creationId xmlns:a16="http://schemas.microsoft.com/office/drawing/2014/main" id="{FA2560CD-41A2-7F63-0E49-26CD7A79E62F}"/>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B4384D0D-7EC5-A345-C136-1D79CA0E4E6F}"/>
              </a:ext>
            </a:extLst>
          </p:cNvPr>
          <p:cNvSpPr>
            <a:spLocks noGrp="1"/>
          </p:cNvSpPr>
          <p:nvPr>
            <p:ph type="sldNum" sz="quarter" idx="12"/>
          </p:nvPr>
        </p:nvSpPr>
        <p:spPr/>
        <p:txBody>
          <a:bodyPr/>
          <a:lstStyle/>
          <a:p>
            <a:fld id="{0DAF2663-2577-4EDE-88A1-94D0614CE919}" type="slidenum">
              <a:rPr lang="it-IT" smtClean="0"/>
              <a:t>‹N›</a:t>
            </a:fld>
            <a:endParaRPr lang="it-IT"/>
          </a:p>
        </p:txBody>
      </p:sp>
    </p:spTree>
    <p:extLst>
      <p:ext uri="{BB962C8B-B14F-4D97-AF65-F5344CB8AC3E}">
        <p14:creationId xmlns:p14="http://schemas.microsoft.com/office/powerpoint/2010/main" val="38957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F48E47-963F-F817-C2DD-502349C1212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7C421D7-F2F0-80A6-295E-6E21B5D449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B27D2D9-7E1A-7ABF-F93E-B8249C0C0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4432A1F-85D2-2A9E-B06A-71D33623A106}"/>
              </a:ext>
            </a:extLst>
          </p:cNvPr>
          <p:cNvSpPr>
            <a:spLocks noGrp="1"/>
          </p:cNvSpPr>
          <p:nvPr>
            <p:ph type="dt" sz="half" idx="10"/>
          </p:nvPr>
        </p:nvSpPr>
        <p:spPr/>
        <p:txBody>
          <a:bodyPr/>
          <a:lstStyle/>
          <a:p>
            <a:fld id="{B369111E-21EA-421D-A70A-D5893925A1B0}" type="datetimeFigureOut">
              <a:rPr lang="it-IT" smtClean="0"/>
              <a:t>16/06/2024</a:t>
            </a:fld>
            <a:endParaRPr lang="it-IT"/>
          </a:p>
        </p:txBody>
      </p:sp>
      <p:sp>
        <p:nvSpPr>
          <p:cNvPr id="6" name="Segnaposto piè di pagina 5">
            <a:extLst>
              <a:ext uri="{FF2B5EF4-FFF2-40B4-BE49-F238E27FC236}">
                <a16:creationId xmlns:a16="http://schemas.microsoft.com/office/drawing/2014/main" id="{26B5BECA-640E-A7B6-AEA6-8264BE0E6B5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9609367-69DC-63DB-EE0E-B5982AFCF4D1}"/>
              </a:ext>
            </a:extLst>
          </p:cNvPr>
          <p:cNvSpPr>
            <a:spLocks noGrp="1"/>
          </p:cNvSpPr>
          <p:nvPr>
            <p:ph type="sldNum" sz="quarter" idx="12"/>
          </p:nvPr>
        </p:nvSpPr>
        <p:spPr/>
        <p:txBody>
          <a:bodyPr/>
          <a:lstStyle/>
          <a:p>
            <a:fld id="{0DAF2663-2577-4EDE-88A1-94D0614CE919}" type="slidenum">
              <a:rPr lang="it-IT" smtClean="0"/>
              <a:t>‹N›</a:t>
            </a:fld>
            <a:endParaRPr lang="it-IT"/>
          </a:p>
        </p:txBody>
      </p:sp>
    </p:spTree>
    <p:extLst>
      <p:ext uri="{BB962C8B-B14F-4D97-AF65-F5344CB8AC3E}">
        <p14:creationId xmlns:p14="http://schemas.microsoft.com/office/powerpoint/2010/main" val="3505472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AC04B6-EB37-0473-E06D-91B7FA7E9C1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BAFBC43-8FA9-EA2B-C59E-2FD40114FB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58A37E4-CE9A-0BED-D210-795FE5FB5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0303EE3-7FA1-D6AC-2A71-82ADFC6408C6}"/>
              </a:ext>
            </a:extLst>
          </p:cNvPr>
          <p:cNvSpPr>
            <a:spLocks noGrp="1"/>
          </p:cNvSpPr>
          <p:nvPr>
            <p:ph type="dt" sz="half" idx="10"/>
          </p:nvPr>
        </p:nvSpPr>
        <p:spPr/>
        <p:txBody>
          <a:bodyPr/>
          <a:lstStyle/>
          <a:p>
            <a:fld id="{B369111E-21EA-421D-A70A-D5893925A1B0}" type="datetimeFigureOut">
              <a:rPr lang="it-IT" smtClean="0"/>
              <a:t>16/06/2024</a:t>
            </a:fld>
            <a:endParaRPr lang="it-IT"/>
          </a:p>
        </p:txBody>
      </p:sp>
      <p:sp>
        <p:nvSpPr>
          <p:cNvPr id="6" name="Segnaposto piè di pagina 5">
            <a:extLst>
              <a:ext uri="{FF2B5EF4-FFF2-40B4-BE49-F238E27FC236}">
                <a16:creationId xmlns:a16="http://schemas.microsoft.com/office/drawing/2014/main" id="{91B413D1-349D-7EE3-EDBE-436DCC6D61C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ABB8B99-DAE8-DE01-87D4-6C98ADB89192}"/>
              </a:ext>
            </a:extLst>
          </p:cNvPr>
          <p:cNvSpPr>
            <a:spLocks noGrp="1"/>
          </p:cNvSpPr>
          <p:nvPr>
            <p:ph type="sldNum" sz="quarter" idx="12"/>
          </p:nvPr>
        </p:nvSpPr>
        <p:spPr/>
        <p:txBody>
          <a:bodyPr/>
          <a:lstStyle/>
          <a:p>
            <a:fld id="{0DAF2663-2577-4EDE-88A1-94D0614CE919}" type="slidenum">
              <a:rPr lang="it-IT" smtClean="0"/>
              <a:t>‹N›</a:t>
            </a:fld>
            <a:endParaRPr lang="it-IT"/>
          </a:p>
        </p:txBody>
      </p:sp>
    </p:spTree>
    <p:extLst>
      <p:ext uri="{BB962C8B-B14F-4D97-AF65-F5344CB8AC3E}">
        <p14:creationId xmlns:p14="http://schemas.microsoft.com/office/powerpoint/2010/main" val="3662621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E9235B6-08F8-092E-CE2B-EE8A1FBA0F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4E64AB8-7E7D-B32B-4F95-2EEFA9AB57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5F6EBDE-2BE2-A782-1071-4A977659E6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69111E-21EA-421D-A70A-D5893925A1B0}" type="datetimeFigureOut">
              <a:rPr lang="it-IT" smtClean="0"/>
              <a:t>16/06/2024</a:t>
            </a:fld>
            <a:endParaRPr lang="it-IT"/>
          </a:p>
        </p:txBody>
      </p:sp>
      <p:sp>
        <p:nvSpPr>
          <p:cNvPr id="5" name="Segnaposto piè di pagina 4">
            <a:extLst>
              <a:ext uri="{FF2B5EF4-FFF2-40B4-BE49-F238E27FC236}">
                <a16:creationId xmlns:a16="http://schemas.microsoft.com/office/drawing/2014/main" id="{DBC9604A-9EF4-71FD-9381-040B2CADA8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6951D107-083E-C364-5B0C-CF1F3F4869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AF2663-2577-4EDE-88A1-94D0614CE919}" type="slidenum">
              <a:rPr lang="it-IT" smtClean="0"/>
              <a:t>‹N›</a:t>
            </a:fld>
            <a:endParaRPr lang="it-IT"/>
          </a:p>
        </p:txBody>
      </p:sp>
    </p:spTree>
    <p:extLst>
      <p:ext uri="{BB962C8B-B14F-4D97-AF65-F5344CB8AC3E}">
        <p14:creationId xmlns:p14="http://schemas.microsoft.com/office/powerpoint/2010/main" val="932015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437658A5-4506-452D-5F5B-5D8AFD2056D5}"/>
              </a:ext>
            </a:extLst>
          </p:cNvPr>
          <p:cNvSpPr txBox="1"/>
          <p:nvPr/>
        </p:nvSpPr>
        <p:spPr>
          <a:xfrm>
            <a:off x="3140026" y="240804"/>
            <a:ext cx="5911948" cy="707886"/>
          </a:xfrm>
          <a:prstGeom prst="rect">
            <a:avLst/>
          </a:prstGeom>
          <a:noFill/>
        </p:spPr>
        <p:txBody>
          <a:bodyPr wrap="square">
            <a:spAutoFit/>
          </a:bodyPr>
          <a:lstStyle/>
          <a:p>
            <a:pPr algn="ctr"/>
            <a:r>
              <a:rPr lang="it-IT" sz="4000" dirty="0">
                <a:latin typeface="Times New Roman" panose="02020603050405020304" pitchFamily="18" charset="0"/>
                <a:cs typeface="Times New Roman" panose="02020603050405020304" pitchFamily="18" charset="0"/>
              </a:rPr>
              <a:t>To Do list</a:t>
            </a:r>
          </a:p>
        </p:txBody>
      </p:sp>
      <p:sp>
        <p:nvSpPr>
          <p:cNvPr id="9" name="CasellaDiTesto 8">
            <a:extLst>
              <a:ext uri="{FF2B5EF4-FFF2-40B4-BE49-F238E27FC236}">
                <a16:creationId xmlns:a16="http://schemas.microsoft.com/office/drawing/2014/main" id="{CDDC523E-FAD3-8B11-2156-70A49E98F6FD}"/>
              </a:ext>
            </a:extLst>
          </p:cNvPr>
          <p:cNvSpPr txBox="1"/>
          <p:nvPr/>
        </p:nvSpPr>
        <p:spPr>
          <a:xfrm>
            <a:off x="225083" y="1308295"/>
            <a:ext cx="6822832" cy="2585323"/>
          </a:xfrm>
          <a:prstGeom prst="rect">
            <a:avLst/>
          </a:prstGeom>
          <a:noFill/>
        </p:spPr>
        <p:txBody>
          <a:bodyPr wrap="square">
            <a:spAutoFit/>
          </a:bodyPr>
          <a:lstStyle/>
          <a:p>
            <a:r>
              <a:rPr lang="it-IT" dirty="0">
                <a:latin typeface="Times New Roman" panose="02020603050405020304" pitchFamily="18" charset="0"/>
                <a:cs typeface="Times New Roman" panose="02020603050405020304" pitchFamily="18" charset="0"/>
              </a:rPr>
              <a:t>La mia applicazione è progettata per aiutare gli utenti a gestire le loro attività quotidiane in modo organizzato ed efficiente. Con un'interfaccia intuitiva e facile da usare, Ogni funzione è studiata per migliorare la produttività personale, riducendo il rischio di dimenticare compiti importanti. L'obiettivo principale dell'app è fornire uno strumento affidabile che consenta agli utenti di tenere traccia delle loro attività quotidiane, aumentando così la loro produttività e organizzazione. L'app mira a migliorare la qualità della vita e a rendere il completamento delle attività quotidiane un processo senza sforzo.</a:t>
            </a:r>
          </a:p>
        </p:txBody>
      </p:sp>
      <p:pic>
        <p:nvPicPr>
          <p:cNvPr id="10" name="Immagine 9">
            <a:extLst>
              <a:ext uri="{FF2B5EF4-FFF2-40B4-BE49-F238E27FC236}">
                <a16:creationId xmlns:a16="http://schemas.microsoft.com/office/drawing/2014/main" id="{6AF20528-F0B3-E397-D1B9-044F0C618E2B}"/>
              </a:ext>
            </a:extLst>
          </p:cNvPr>
          <p:cNvPicPr>
            <a:picLocks noChangeAspect="1"/>
          </p:cNvPicPr>
          <p:nvPr/>
        </p:nvPicPr>
        <p:blipFill>
          <a:blip r:embed="rId2"/>
          <a:stretch>
            <a:fillRect/>
          </a:stretch>
        </p:blipFill>
        <p:spPr>
          <a:xfrm>
            <a:off x="8370278" y="1308295"/>
            <a:ext cx="3484208" cy="5231422"/>
          </a:xfrm>
          <a:prstGeom prst="rect">
            <a:avLst/>
          </a:prstGeom>
        </p:spPr>
      </p:pic>
    </p:spTree>
    <p:extLst>
      <p:ext uri="{BB962C8B-B14F-4D97-AF65-F5344CB8AC3E}">
        <p14:creationId xmlns:p14="http://schemas.microsoft.com/office/powerpoint/2010/main" val="3662621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0D18BB8B-C21C-9391-81B5-34D84D91B79B}"/>
              </a:ext>
            </a:extLst>
          </p:cNvPr>
          <p:cNvSpPr txBox="1"/>
          <p:nvPr/>
        </p:nvSpPr>
        <p:spPr>
          <a:xfrm>
            <a:off x="434341" y="1707611"/>
            <a:ext cx="7668650" cy="2308324"/>
          </a:xfrm>
          <a:prstGeom prst="rect">
            <a:avLst/>
          </a:prstGeom>
          <a:noFill/>
        </p:spPr>
        <p:txBody>
          <a:bodyPr wrap="square">
            <a:spAutoFit/>
          </a:bodyPr>
          <a:lstStyle/>
          <a:p>
            <a:r>
              <a:rPr lang="it-IT" dirty="0"/>
              <a:t> </a:t>
            </a:r>
            <a:r>
              <a:rPr lang="it-IT" dirty="0">
                <a:latin typeface="Times New Roman" panose="02020603050405020304" pitchFamily="18" charset="0"/>
                <a:cs typeface="Times New Roman" panose="02020603050405020304" pitchFamily="18" charset="0"/>
              </a:rPr>
              <a:t>Gli utenti possono facilmente aggiungere nuove attività alla lista inserendo il titolo dell'attività nel campo di testo designato. Ogni attività ha una casella di controllo che può essere selezionata per indicare il completamento dell'attività. Inoltre, gli utenti hanno la possibilità di rimuovere tutte le attività completate con un solo click, mantenendo così la lista pulita e aggiornata. La lista delle attività si aggiorna in tempo reale, riflettendo immediatamente le aggiunte, le modifiche e le rimozioni. L'interfaccia utente è semplice e chiara, rendendo l'interazione con l'applicazione facile e immediata. </a:t>
            </a:r>
          </a:p>
        </p:txBody>
      </p:sp>
      <p:sp>
        <p:nvSpPr>
          <p:cNvPr id="4" name="CasellaDiTesto 3">
            <a:extLst>
              <a:ext uri="{FF2B5EF4-FFF2-40B4-BE49-F238E27FC236}">
                <a16:creationId xmlns:a16="http://schemas.microsoft.com/office/drawing/2014/main" id="{54DF576E-18B7-6648-CA34-7EF7083012E6}"/>
              </a:ext>
            </a:extLst>
          </p:cNvPr>
          <p:cNvSpPr txBox="1"/>
          <p:nvPr/>
        </p:nvSpPr>
        <p:spPr>
          <a:xfrm>
            <a:off x="4867422" y="504651"/>
            <a:ext cx="3671668" cy="707886"/>
          </a:xfrm>
          <a:prstGeom prst="rect">
            <a:avLst/>
          </a:prstGeom>
          <a:noFill/>
        </p:spPr>
        <p:txBody>
          <a:bodyPr wrap="square" rtlCol="0">
            <a:spAutoFit/>
          </a:bodyPr>
          <a:lstStyle/>
          <a:p>
            <a:r>
              <a:rPr lang="it-IT" sz="4000" dirty="0">
                <a:latin typeface="Times New Roman" panose="02020603050405020304" pitchFamily="18" charset="0"/>
                <a:cs typeface="Times New Roman" panose="02020603050405020304" pitchFamily="18" charset="0"/>
              </a:rPr>
              <a:t>Funzionalità</a:t>
            </a:r>
          </a:p>
        </p:txBody>
      </p:sp>
      <p:pic>
        <p:nvPicPr>
          <p:cNvPr id="6" name="Immagine 5">
            <a:extLst>
              <a:ext uri="{FF2B5EF4-FFF2-40B4-BE49-F238E27FC236}">
                <a16:creationId xmlns:a16="http://schemas.microsoft.com/office/drawing/2014/main" id="{796454A3-6FF2-FEBC-0C62-48123BD62A31}"/>
              </a:ext>
            </a:extLst>
          </p:cNvPr>
          <p:cNvPicPr>
            <a:picLocks noChangeAspect="1"/>
          </p:cNvPicPr>
          <p:nvPr/>
        </p:nvPicPr>
        <p:blipFill>
          <a:blip r:embed="rId2"/>
          <a:stretch>
            <a:fillRect/>
          </a:stretch>
        </p:blipFill>
        <p:spPr>
          <a:xfrm>
            <a:off x="8539090" y="1079498"/>
            <a:ext cx="3218569" cy="5614380"/>
          </a:xfrm>
          <a:prstGeom prst="rect">
            <a:avLst/>
          </a:prstGeom>
        </p:spPr>
      </p:pic>
    </p:spTree>
    <p:extLst>
      <p:ext uri="{BB962C8B-B14F-4D97-AF65-F5344CB8AC3E}">
        <p14:creationId xmlns:p14="http://schemas.microsoft.com/office/powerpoint/2010/main" val="155267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74CF5CAF-C4FB-A07C-5032-44DBF0B4024D}"/>
              </a:ext>
            </a:extLst>
          </p:cNvPr>
          <p:cNvSpPr>
            <a:spLocks noChangeAspect="1" noChangeArrowheads="1"/>
          </p:cNvSpPr>
          <p:nvPr/>
        </p:nvSpPr>
        <p:spPr bwMode="auto">
          <a:xfrm>
            <a:off x="4587787" y="141788"/>
            <a:ext cx="6075524" cy="2286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it-IT" sz="4000" dirty="0">
                <a:latin typeface="Times New Roman" panose="02020603050405020304" pitchFamily="18" charset="0"/>
                <a:cs typeface="Times New Roman" panose="02020603050405020304" pitchFamily="18" charset="0"/>
              </a:rPr>
              <a:t>Struttura dell’app</a:t>
            </a:r>
          </a:p>
        </p:txBody>
      </p:sp>
      <p:sp>
        <p:nvSpPr>
          <p:cNvPr id="4" name="CasellaDiTesto 3">
            <a:extLst>
              <a:ext uri="{FF2B5EF4-FFF2-40B4-BE49-F238E27FC236}">
                <a16:creationId xmlns:a16="http://schemas.microsoft.com/office/drawing/2014/main" id="{11E2CFE5-5591-E464-F768-A4A9CEB6C631}"/>
              </a:ext>
            </a:extLst>
          </p:cNvPr>
          <p:cNvSpPr txBox="1"/>
          <p:nvPr/>
        </p:nvSpPr>
        <p:spPr>
          <a:xfrm>
            <a:off x="7965126" y="1553885"/>
            <a:ext cx="3835791" cy="4801314"/>
          </a:xfrm>
          <a:prstGeom prst="rect">
            <a:avLst/>
          </a:prstGeom>
          <a:noFill/>
        </p:spPr>
        <p:txBody>
          <a:bodyPr wrap="square">
            <a:spAutoFit/>
          </a:bodyPr>
          <a:lstStyle/>
          <a:p>
            <a:r>
              <a:rPr lang="it-IT" dirty="0">
                <a:latin typeface="Times New Roman" panose="02020603050405020304" pitchFamily="18" charset="0"/>
                <a:cs typeface="Times New Roman" panose="02020603050405020304" pitchFamily="18" charset="0"/>
              </a:rPr>
              <a:t>La classe principale, </a:t>
            </a:r>
            <a:r>
              <a:rPr lang="it-IT" dirty="0" err="1">
                <a:latin typeface="Times New Roman" panose="02020603050405020304" pitchFamily="18" charset="0"/>
                <a:cs typeface="Times New Roman" panose="02020603050405020304" pitchFamily="18" charset="0"/>
              </a:rPr>
              <a:t>MainActivity</a:t>
            </a:r>
            <a:r>
              <a:rPr lang="it-IT" dirty="0">
                <a:latin typeface="Times New Roman" panose="02020603050405020304" pitchFamily="18" charset="0"/>
                <a:cs typeface="Times New Roman" panose="02020603050405020304" pitchFamily="18" charset="0"/>
              </a:rPr>
              <a:t>, si occupa di creare la lista delle attività e di gestire l'interazione dell'utente. Utilizziamo un </a:t>
            </a:r>
            <a:r>
              <a:rPr lang="it-IT" dirty="0" err="1">
                <a:latin typeface="Times New Roman" panose="02020603050405020304" pitchFamily="18" charset="0"/>
                <a:cs typeface="Times New Roman" panose="02020603050405020304" pitchFamily="18" charset="0"/>
              </a:rPr>
              <a:t>TodoAdapter</a:t>
            </a:r>
            <a:r>
              <a:rPr lang="it-IT" dirty="0">
                <a:latin typeface="Times New Roman" panose="02020603050405020304" pitchFamily="18" charset="0"/>
                <a:cs typeface="Times New Roman" panose="02020603050405020304" pitchFamily="18" charset="0"/>
              </a:rPr>
              <a:t> per collegare i dati della lista al </a:t>
            </a:r>
            <a:r>
              <a:rPr lang="it-IT" dirty="0" err="1">
                <a:latin typeface="Times New Roman" panose="02020603050405020304" pitchFamily="18" charset="0"/>
                <a:cs typeface="Times New Roman" panose="02020603050405020304" pitchFamily="18" charset="0"/>
              </a:rPr>
              <a:t>RecyclerView</a:t>
            </a:r>
            <a:r>
              <a:rPr lang="it-IT" dirty="0">
                <a:latin typeface="Times New Roman" panose="02020603050405020304" pitchFamily="18" charset="0"/>
                <a:cs typeface="Times New Roman" panose="02020603050405020304" pitchFamily="18" charset="0"/>
              </a:rPr>
              <a:t>, che mostra le attività in un formato scorrevole. Il </a:t>
            </a:r>
            <a:r>
              <a:rPr lang="it-IT" dirty="0" err="1">
                <a:latin typeface="Times New Roman" panose="02020603050405020304" pitchFamily="18" charset="0"/>
                <a:cs typeface="Times New Roman" panose="02020603050405020304" pitchFamily="18" charset="0"/>
              </a:rPr>
              <a:t>ViewHolder</a:t>
            </a:r>
            <a:r>
              <a:rPr lang="it-IT" dirty="0">
                <a:latin typeface="Times New Roman" panose="02020603050405020304" pitchFamily="18" charset="0"/>
                <a:cs typeface="Times New Roman" panose="02020603050405020304" pitchFamily="18" charset="0"/>
              </a:rPr>
              <a:t> all'interno del </a:t>
            </a:r>
            <a:r>
              <a:rPr lang="it-IT" dirty="0" err="1">
                <a:latin typeface="Times New Roman" panose="02020603050405020304" pitchFamily="18" charset="0"/>
                <a:cs typeface="Times New Roman" panose="02020603050405020304" pitchFamily="18" charset="0"/>
              </a:rPr>
              <a:t>TodoAdapter</a:t>
            </a:r>
            <a:r>
              <a:rPr lang="it-IT" dirty="0">
                <a:latin typeface="Times New Roman" panose="02020603050405020304" pitchFamily="18" charset="0"/>
                <a:cs typeface="Times New Roman" panose="02020603050405020304" pitchFamily="18" charset="0"/>
              </a:rPr>
              <a:t> associa ogni vista agli elementi dei dati. I metodi </a:t>
            </a:r>
            <a:r>
              <a:rPr lang="it-IT" dirty="0" err="1">
                <a:latin typeface="Times New Roman" panose="02020603050405020304" pitchFamily="18" charset="0"/>
                <a:cs typeface="Times New Roman" panose="02020603050405020304" pitchFamily="18" charset="0"/>
              </a:rPr>
              <a:t>onCreateViewHolder</a:t>
            </a:r>
            <a:r>
              <a:rPr lang="it-IT" dirty="0">
                <a:latin typeface="Times New Roman" panose="02020603050405020304" pitchFamily="18" charset="0"/>
                <a:cs typeface="Times New Roman" panose="02020603050405020304" pitchFamily="18" charset="0"/>
              </a:rPr>
              <a:t> e </a:t>
            </a:r>
            <a:r>
              <a:rPr lang="it-IT" dirty="0" err="1">
                <a:latin typeface="Times New Roman" panose="02020603050405020304" pitchFamily="18" charset="0"/>
                <a:cs typeface="Times New Roman" panose="02020603050405020304" pitchFamily="18" charset="0"/>
              </a:rPr>
              <a:t>onBindViewHolder</a:t>
            </a:r>
            <a:r>
              <a:rPr lang="it-IT" dirty="0">
                <a:latin typeface="Times New Roman" panose="02020603050405020304" pitchFamily="18" charset="0"/>
                <a:cs typeface="Times New Roman" panose="02020603050405020304" pitchFamily="18" charset="0"/>
              </a:rPr>
              <a:t> gestiscono rispettivamente la creazione delle viste e il </a:t>
            </a:r>
            <a:r>
              <a:rPr lang="it-IT" dirty="0" err="1">
                <a:latin typeface="Times New Roman" panose="02020603050405020304" pitchFamily="18" charset="0"/>
                <a:cs typeface="Times New Roman" panose="02020603050405020304" pitchFamily="18" charset="0"/>
              </a:rPr>
              <a:t>binding</a:t>
            </a:r>
            <a:r>
              <a:rPr lang="it-IT" dirty="0">
                <a:latin typeface="Times New Roman" panose="02020603050405020304" pitchFamily="18" charset="0"/>
                <a:cs typeface="Times New Roman" panose="02020603050405020304" pitchFamily="18" charset="0"/>
              </a:rPr>
              <a:t> dei dati alle viste. Questo approccio modulare rende il codice più leggibile, </a:t>
            </a:r>
            <a:r>
              <a:rPr lang="it-IT" dirty="0" err="1">
                <a:latin typeface="Times New Roman" panose="02020603050405020304" pitchFamily="18" charset="0"/>
                <a:cs typeface="Times New Roman" panose="02020603050405020304" pitchFamily="18" charset="0"/>
              </a:rPr>
              <a:t>manutenibile</a:t>
            </a:r>
            <a:r>
              <a:rPr lang="it-IT" dirty="0">
                <a:latin typeface="Times New Roman" panose="02020603050405020304" pitchFamily="18" charset="0"/>
                <a:cs typeface="Times New Roman" panose="02020603050405020304" pitchFamily="18" charset="0"/>
              </a:rPr>
              <a:t> e facilmente estendibile, migliorando l'esperienza di sviluppo complessiva.</a:t>
            </a:r>
          </a:p>
        </p:txBody>
      </p:sp>
      <p:pic>
        <p:nvPicPr>
          <p:cNvPr id="6" name="Immagine 5">
            <a:extLst>
              <a:ext uri="{FF2B5EF4-FFF2-40B4-BE49-F238E27FC236}">
                <a16:creationId xmlns:a16="http://schemas.microsoft.com/office/drawing/2014/main" id="{F013D48B-BDC7-1CF1-3551-8EFCC0DF986A}"/>
              </a:ext>
            </a:extLst>
          </p:cNvPr>
          <p:cNvPicPr>
            <a:picLocks noChangeAspect="1"/>
          </p:cNvPicPr>
          <p:nvPr/>
        </p:nvPicPr>
        <p:blipFill>
          <a:blip r:embed="rId2"/>
          <a:stretch>
            <a:fillRect/>
          </a:stretch>
        </p:blipFill>
        <p:spPr>
          <a:xfrm>
            <a:off x="0" y="1192872"/>
            <a:ext cx="7213130" cy="5523340"/>
          </a:xfrm>
          <a:prstGeom prst="rect">
            <a:avLst/>
          </a:prstGeom>
        </p:spPr>
      </p:pic>
    </p:spTree>
    <p:extLst>
      <p:ext uri="{BB962C8B-B14F-4D97-AF65-F5344CB8AC3E}">
        <p14:creationId xmlns:p14="http://schemas.microsoft.com/office/powerpoint/2010/main" val="192531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CF6F0D7A-05C3-1E13-71B2-0DA6E30B9BE6}"/>
              </a:ext>
            </a:extLst>
          </p:cNvPr>
          <p:cNvSpPr txBox="1"/>
          <p:nvPr/>
        </p:nvSpPr>
        <p:spPr>
          <a:xfrm>
            <a:off x="165296" y="1550689"/>
            <a:ext cx="6098344" cy="3416320"/>
          </a:xfrm>
          <a:prstGeom prst="rect">
            <a:avLst/>
          </a:prstGeom>
          <a:noFill/>
        </p:spPr>
        <p:txBody>
          <a:bodyPr wrap="square">
            <a:spAutoFit/>
          </a:bodyPr>
          <a:lstStyle/>
          <a:p>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L'app "To-Do List" offre una soluzione efficace per gestire le attività quotidiane, aiutando gli utenti a rimanere organizzati e produttivi. Grazie alla sua interfaccia semplice e intuitiva, gli utenti possono facilmente aggiungere, visualizzare e completare le loro attività. Le funzionalità attuali forniscono una base solida, ma ci sono molte opportunità per miglioramenti futuri. Possibili sviluppi includono l'aggiunta di promemoria per le scadenze, la sincronizzazione con il calendario dell'utente, e la possibilità di categorizzare le attività. Continuando a migliorare l'app, possiamo offrire un'esperienza ancora più utile e completa agli utenti.</a:t>
            </a:r>
          </a:p>
        </p:txBody>
      </p:sp>
      <p:sp>
        <p:nvSpPr>
          <p:cNvPr id="8" name="CasellaDiTesto 7">
            <a:extLst>
              <a:ext uri="{FF2B5EF4-FFF2-40B4-BE49-F238E27FC236}">
                <a16:creationId xmlns:a16="http://schemas.microsoft.com/office/drawing/2014/main" id="{2A9A4ABB-362B-4507-D883-99270BCF47FD}"/>
              </a:ext>
            </a:extLst>
          </p:cNvPr>
          <p:cNvSpPr txBox="1"/>
          <p:nvPr/>
        </p:nvSpPr>
        <p:spPr>
          <a:xfrm>
            <a:off x="2734640" y="337624"/>
            <a:ext cx="6184706" cy="984885"/>
          </a:xfrm>
          <a:prstGeom prst="rect">
            <a:avLst/>
          </a:prstGeom>
          <a:noFill/>
        </p:spPr>
        <p:txBody>
          <a:bodyPr wrap="none" rtlCol="0">
            <a:spAutoFit/>
          </a:bodyPr>
          <a:lstStyle/>
          <a:p>
            <a:r>
              <a:rPr lang="it-IT" dirty="0"/>
              <a:t> </a:t>
            </a:r>
            <a:r>
              <a:rPr lang="it-IT" sz="4000" dirty="0">
                <a:latin typeface="Times New Roman" panose="02020603050405020304" pitchFamily="18" charset="0"/>
                <a:cs typeface="Times New Roman" panose="02020603050405020304" pitchFamily="18" charset="0"/>
              </a:rPr>
              <a:t>Conclusioni e Prossimi Passi</a:t>
            </a:r>
          </a:p>
          <a:p>
            <a:endParaRPr lang="it-IT" dirty="0"/>
          </a:p>
        </p:txBody>
      </p:sp>
      <p:pic>
        <p:nvPicPr>
          <p:cNvPr id="9" name="Immagine 8">
            <a:extLst>
              <a:ext uri="{FF2B5EF4-FFF2-40B4-BE49-F238E27FC236}">
                <a16:creationId xmlns:a16="http://schemas.microsoft.com/office/drawing/2014/main" id="{C9B4D7A7-13EE-5043-29B1-367330395AF5}"/>
              </a:ext>
            </a:extLst>
          </p:cNvPr>
          <p:cNvPicPr>
            <a:picLocks noChangeAspect="1"/>
          </p:cNvPicPr>
          <p:nvPr/>
        </p:nvPicPr>
        <p:blipFill>
          <a:blip r:embed="rId2"/>
          <a:stretch>
            <a:fillRect/>
          </a:stretch>
        </p:blipFill>
        <p:spPr>
          <a:xfrm>
            <a:off x="6941334" y="1981347"/>
            <a:ext cx="4601499" cy="4195484"/>
          </a:xfrm>
          <a:prstGeom prst="rect">
            <a:avLst/>
          </a:prstGeom>
        </p:spPr>
      </p:pic>
    </p:spTree>
    <p:extLst>
      <p:ext uri="{BB962C8B-B14F-4D97-AF65-F5344CB8AC3E}">
        <p14:creationId xmlns:p14="http://schemas.microsoft.com/office/powerpoint/2010/main" val="20765534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402</Words>
  <Application>Microsoft Office PowerPoint</Application>
  <PresentationFormat>Widescreen</PresentationFormat>
  <Paragraphs>9</Paragraphs>
  <Slides>4</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vt:i4>
      </vt:variant>
    </vt:vector>
  </HeadingPairs>
  <TitlesOfParts>
    <vt:vector size="9" baseType="lpstr">
      <vt:lpstr>Arial</vt:lpstr>
      <vt:lpstr>Calibri</vt:lpstr>
      <vt:lpstr>Calibri Light</vt:lpstr>
      <vt:lpstr>Times New Roman</vt:lpstr>
      <vt:lpstr>Tema di Office</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Francesco Ambrosio</dc:creator>
  <cp:lastModifiedBy>Francesco Ambrosio</cp:lastModifiedBy>
  <cp:revision>1</cp:revision>
  <dcterms:created xsi:type="dcterms:W3CDTF">2024-06-16T21:09:42Z</dcterms:created>
  <dcterms:modified xsi:type="dcterms:W3CDTF">2024-06-16T21:12:13Z</dcterms:modified>
</cp:coreProperties>
</file>