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8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8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D4BD1-286D-4136-A1B1-464C6E958181}" type="datetimeFigureOut">
              <a:rPr lang="ru-RU" smtClean="0"/>
              <a:t>26.12.2023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1CCB5-4142-4163-82F3-95418D3E5C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1581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D4BD1-286D-4136-A1B1-464C6E958181}" type="datetimeFigureOut">
              <a:rPr lang="ru-RU" smtClean="0"/>
              <a:t>26.12.2023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1CCB5-4142-4163-82F3-95418D3E5C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9405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D4BD1-286D-4136-A1B1-464C6E958181}" type="datetimeFigureOut">
              <a:rPr lang="ru-RU" smtClean="0"/>
              <a:t>26.12.2023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1CCB5-4142-4163-82F3-95418D3E5C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5243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D4BD1-286D-4136-A1B1-464C6E958181}" type="datetimeFigureOut">
              <a:rPr lang="ru-RU" smtClean="0"/>
              <a:t>26.12.2023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1CCB5-4142-4163-82F3-95418D3E5C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6306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D4BD1-286D-4136-A1B1-464C6E958181}" type="datetimeFigureOut">
              <a:rPr lang="ru-RU" smtClean="0"/>
              <a:t>26.12.2023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1CCB5-4142-4163-82F3-95418D3E5C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5674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D4BD1-286D-4136-A1B1-464C6E958181}" type="datetimeFigureOut">
              <a:rPr lang="ru-RU" smtClean="0"/>
              <a:t>26.12.2023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1CCB5-4142-4163-82F3-95418D3E5C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1172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D4BD1-286D-4136-A1B1-464C6E958181}" type="datetimeFigureOut">
              <a:rPr lang="ru-RU" smtClean="0"/>
              <a:t>26.12.2023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1CCB5-4142-4163-82F3-95418D3E5C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6254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D4BD1-286D-4136-A1B1-464C6E958181}" type="datetimeFigureOut">
              <a:rPr lang="ru-RU" smtClean="0"/>
              <a:t>26.12.2023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1CCB5-4142-4163-82F3-95418D3E5C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5906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D4BD1-286D-4136-A1B1-464C6E958181}" type="datetimeFigureOut">
              <a:rPr lang="ru-RU" smtClean="0"/>
              <a:t>26.12.2023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1CCB5-4142-4163-82F3-95418D3E5C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0143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D4BD1-286D-4136-A1B1-464C6E958181}" type="datetimeFigureOut">
              <a:rPr lang="ru-RU" smtClean="0"/>
              <a:t>26.12.2023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1CCB5-4142-4163-82F3-95418D3E5C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4721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D4BD1-286D-4136-A1B1-464C6E958181}" type="datetimeFigureOut">
              <a:rPr lang="ru-RU" smtClean="0"/>
              <a:t>26.12.2023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1CCB5-4142-4163-82F3-95418D3E5C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7047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D4BD1-286D-4136-A1B1-464C6E958181}" type="datetimeFigureOut">
              <a:rPr lang="ru-RU" smtClean="0"/>
              <a:t>26.12.2023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F1CCB5-4142-4163-82F3-95418D3E5C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0792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Apelsin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Я хотел реализовать игру похожую на </a:t>
            </a:r>
            <a:r>
              <a:rPr lang="ru-RU" dirty="0" err="1"/>
              <a:t>Dino</a:t>
            </a:r>
            <a:r>
              <a:rPr lang="ru-RU" dirty="0"/>
              <a:t>, но с новогодним видом, где </a:t>
            </a:r>
            <a:r>
              <a:rPr lang="ru-RU" dirty="0" smtClean="0"/>
              <a:t>апельсин уклоняется </a:t>
            </a:r>
            <a:r>
              <a:rPr lang="ru-RU" dirty="0"/>
              <a:t>от </a:t>
            </a:r>
            <a:r>
              <a:rPr lang="ru-RU" dirty="0" smtClean="0"/>
              <a:t>елок, на </a:t>
            </a:r>
            <a:r>
              <a:rPr lang="en-US" dirty="0" smtClean="0"/>
              <a:t>Python</a:t>
            </a:r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r>
              <a:rPr lang="ru-RU" dirty="0"/>
              <a:t> </a:t>
            </a:r>
            <a:r>
              <a:rPr lang="ru-RU" dirty="0" smtClean="0"/>
              <a:t>                                                                                                          Семёнов Роман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59364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Я хотел опробовать свои силы в работе с </a:t>
            </a:r>
            <a:r>
              <a:rPr lang="en-US" dirty="0" err="1" smtClean="0"/>
              <a:t>Pygame</a:t>
            </a:r>
            <a:r>
              <a:rPr lang="ru-RU" dirty="0" smtClean="0"/>
              <a:t>, после изучения этой темы на занятиях Яндекс Лицея.</a:t>
            </a:r>
            <a:endParaRPr lang="ru-RU" dirty="0"/>
          </a:p>
          <a:p>
            <a:r>
              <a:rPr lang="ru-RU" dirty="0" smtClean="0"/>
              <a:t>Приобрести больше опыта в процессе работы над проектом.</a:t>
            </a:r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451146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 проекте </a:t>
            </a:r>
            <a:r>
              <a:rPr lang="en-US" dirty="0" err="1" smtClean="0"/>
              <a:t>Apelsin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Использовались библиотеки:</a:t>
            </a:r>
            <a:r>
              <a:rPr lang="en-US" dirty="0" smtClean="0"/>
              <a:t> </a:t>
            </a:r>
            <a:r>
              <a:rPr lang="en-US" dirty="0" err="1" smtClean="0"/>
              <a:t>Pygame</a:t>
            </a:r>
            <a:r>
              <a:rPr lang="en-US" dirty="0" smtClean="0"/>
              <a:t>, </a:t>
            </a:r>
            <a:r>
              <a:rPr lang="en-US" dirty="0" err="1" smtClean="0"/>
              <a:t>stdin</a:t>
            </a:r>
            <a:r>
              <a:rPr lang="en-US" dirty="0" smtClean="0"/>
              <a:t>, random, </a:t>
            </a:r>
            <a:r>
              <a:rPr lang="en-US" dirty="0" err="1" smtClean="0"/>
              <a:t>datetime</a:t>
            </a:r>
            <a:r>
              <a:rPr lang="en-US" dirty="0" smtClean="0"/>
              <a:t>, sqlite3.</a:t>
            </a:r>
          </a:p>
          <a:p>
            <a:r>
              <a:rPr lang="ru-RU" dirty="0" smtClean="0"/>
              <a:t>Была подключена база данных, добавлены достижения и </a:t>
            </a:r>
            <a:r>
              <a:rPr lang="ru-RU" dirty="0" err="1" smtClean="0"/>
              <a:t>пасхалка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6518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Итог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У меня получилось сделать свою первую игру, приобрести больше знаний и опыта.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6697536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94</Words>
  <Application>Microsoft Office PowerPoint</Application>
  <PresentationFormat>Широкоэкранный</PresentationFormat>
  <Paragraphs>13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Тема Office</vt:lpstr>
      <vt:lpstr>Apelsin</vt:lpstr>
      <vt:lpstr>Цель</vt:lpstr>
      <vt:lpstr>В проекте Apelsin</vt:lpstr>
      <vt:lpstr>Итог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Apelsin</dc:title>
  <dc:creator>Ученик 2</dc:creator>
  <cp:lastModifiedBy>Ученик 2</cp:lastModifiedBy>
  <cp:revision>2</cp:revision>
  <dcterms:created xsi:type="dcterms:W3CDTF">2023-12-26T15:09:54Z</dcterms:created>
  <dcterms:modified xsi:type="dcterms:W3CDTF">2023-12-26T15:15:51Z</dcterms:modified>
</cp:coreProperties>
</file>